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ia49fvQ6FmcSPIMqdmXgeo4xJ3E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48"/>
  </p:normalViewPr>
  <p:slideViewPr>
    <p:cSldViewPr snapToGrid="0">
      <p:cViewPr varScale="1">
        <p:scale>
          <a:sx n="117" d="100"/>
          <a:sy n="117" d="100"/>
        </p:scale>
        <p:origin x="36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dirty="0"/>
              <a:t>Current Market Caps and Trading Volume</a:t>
            </a:r>
          </a:p>
        </c:rich>
      </c:tx>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Market Caps (Billions)</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Sheet1!$A$2:$A$4</c:f>
              <c:strCache>
                <c:ptCount val="3"/>
                <c:pt idx="0">
                  <c:v>Bitcoin (BTC)</c:v>
                </c:pt>
                <c:pt idx="1">
                  <c:v>Ether (ETH)</c:v>
                </c:pt>
                <c:pt idx="2">
                  <c:v>Tether (USDT)</c:v>
                </c:pt>
              </c:strCache>
            </c:strRef>
          </c:cat>
          <c:val>
            <c:numRef>
              <c:f>Sheet1!$B$2:$B$4</c:f>
              <c:numCache>
                <c:formatCode>@</c:formatCode>
                <c:ptCount val="3"/>
                <c:pt idx="0">
                  <c:v>530</c:v>
                </c:pt>
                <c:pt idx="1">
                  <c:v>196</c:v>
                </c:pt>
                <c:pt idx="2">
                  <c:v>83</c:v>
                </c:pt>
              </c:numCache>
            </c:numRef>
          </c:val>
          <c:extLst>
            <c:ext xmlns:c16="http://schemas.microsoft.com/office/drawing/2014/chart" uri="{C3380CC4-5D6E-409C-BE32-E72D297353CC}">
              <c16:uniqueId val="{00000000-64FD-8B47-8F83-3B9CBE0CDBDA}"/>
            </c:ext>
          </c:extLst>
        </c:ser>
        <c:ser>
          <c:idx val="1"/>
          <c:order val="1"/>
          <c:tx>
            <c:strRef>
              <c:f>Sheet1!$C$1</c:f>
              <c:strCache>
                <c:ptCount val="1"/>
                <c:pt idx="0">
                  <c:v>Trading Volume  (Billions)</c:v>
                </c:pt>
              </c:strCache>
            </c:strRef>
          </c:tx>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Sheet1!$A$2:$A$4</c:f>
              <c:strCache>
                <c:ptCount val="3"/>
                <c:pt idx="0">
                  <c:v>Bitcoin (BTC)</c:v>
                </c:pt>
                <c:pt idx="1">
                  <c:v>Ether (ETH)</c:v>
                </c:pt>
                <c:pt idx="2">
                  <c:v>Tether (USDT)</c:v>
                </c:pt>
              </c:strCache>
            </c:strRef>
          </c:cat>
          <c:val>
            <c:numRef>
              <c:f>Sheet1!$C$2:$C$4</c:f>
              <c:numCache>
                <c:formatCode>@</c:formatCode>
                <c:ptCount val="3"/>
                <c:pt idx="0">
                  <c:v>13</c:v>
                </c:pt>
                <c:pt idx="1">
                  <c:v>5</c:v>
                </c:pt>
                <c:pt idx="2">
                  <c:v>21</c:v>
                </c:pt>
              </c:numCache>
            </c:numRef>
          </c:val>
          <c:extLst>
            <c:ext xmlns:c16="http://schemas.microsoft.com/office/drawing/2014/chart" uri="{C3380CC4-5D6E-409C-BE32-E72D297353CC}">
              <c16:uniqueId val="{00000001-64FD-8B47-8F83-3B9CBE0CDBDA}"/>
            </c:ext>
          </c:extLst>
        </c:ser>
        <c:dLbls>
          <c:showLegendKey val="0"/>
          <c:showVal val="0"/>
          <c:showCatName val="0"/>
          <c:showSerName val="0"/>
          <c:showPercent val="0"/>
          <c:showBubbleSize val="0"/>
        </c:dLbls>
        <c:gapWidth val="100"/>
        <c:overlap val="-24"/>
        <c:axId val="1278820688"/>
        <c:axId val="436972992"/>
      </c:barChart>
      <c:catAx>
        <c:axId val="1278820688"/>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436972992"/>
        <c:crosses val="autoZero"/>
        <c:auto val="1"/>
        <c:lblAlgn val="ctr"/>
        <c:lblOffset val="100"/>
        <c:noMultiLvlLbl val="0"/>
      </c:catAx>
      <c:valAx>
        <c:axId val="436972992"/>
        <c:scaling>
          <c:orientation val="minMax"/>
        </c:scaling>
        <c:delete val="0"/>
        <c:axPos val="l"/>
        <c:majorGridlines>
          <c:spPr>
            <a:ln w="9525" cap="flat" cmpd="sng" algn="ctr">
              <a:solidFill>
                <a:schemeClr val="lt1">
                  <a:lumMod val="95000"/>
                  <a:alpha val="10000"/>
                </a:schemeClr>
              </a:solidFill>
              <a:round/>
            </a:ln>
            <a:effectLst/>
          </c:spPr>
        </c:majorGridlines>
        <c:numFmt formatCode="#,##0_);\(#,##0\)" sourceLinked="0"/>
        <c:majorTickMark val="none"/>
        <c:minorTickMark val="none"/>
        <c:tickLblPos val="low"/>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1278820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lt1">
                  <a:lumMod val="8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2" name="Google Shape;23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280e2938d80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5" name="Google Shape;285;g280e2938d80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280e85cae0c_0_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g280e85cae0c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1e7d75cd8e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7" name="Google Shape;237;g1e7d75cd8e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80e2938d80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g280e2938d80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280e2938d80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9" name="Google Shape;249;g280e2938d80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914400" lvl="1" indent="-228600" algn="l" rtl="0">
              <a:lnSpc>
                <a:spcPct val="100000"/>
              </a:lnSpc>
              <a:spcBef>
                <a:spcPts val="0"/>
              </a:spcBef>
              <a:spcAft>
                <a:spcPts val="0"/>
              </a:spcAft>
              <a:buSzPts val="1100"/>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55" name="Google Shape;25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endParaRPr dirty="0"/>
          </a:p>
        </p:txBody>
      </p:sp>
      <p:sp>
        <p:nvSpPr>
          <p:cNvPr id="261" name="Google Shape;26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Clr>
                <a:schemeClr val="dk1"/>
              </a:buClr>
              <a:buSzPts val="1100"/>
              <a:buNone/>
            </a:pPr>
            <a:endParaRPr dirty="0"/>
          </a:p>
        </p:txBody>
      </p:sp>
      <p:sp>
        <p:nvSpPr>
          <p:cNvPr id="267" name="Google Shape;26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27e5be80761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3" name="Google Shape;273;g27e5be80761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28086fb8cf2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Google Shape;279;g28086fb8cf2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1141413" y="618518"/>
            <a:ext cx="9905998" cy="147857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1141412" y="2249487"/>
            <a:ext cx="9905999" cy="3541714"/>
          </a:xfrm>
          <a:prstGeom prst="rect">
            <a:avLst/>
          </a:prstGeom>
          <a:noFill/>
          <a:ln>
            <a:noFill/>
          </a:ln>
        </p:spPr>
        <p:txBody>
          <a:bodyPr spcFirstLastPara="1" wrap="square" lIns="91425" tIns="45700" rIns="91425" bIns="45700" anchor="t" anchorCtr="0">
            <a:normAutofit/>
          </a:bodyPr>
          <a:lstStyle>
            <a:lvl1pPr marL="457200" lvl="0" indent="-371475" algn="l">
              <a:lnSpc>
                <a:spcPct val="120000"/>
              </a:lnSpc>
              <a:spcBef>
                <a:spcPts val="1000"/>
              </a:spcBef>
              <a:spcAft>
                <a:spcPts val="0"/>
              </a:spcAft>
              <a:buClr>
                <a:schemeClr val="lt1"/>
              </a:buClr>
              <a:buSzPts val="2250"/>
              <a:buChar char="•"/>
              <a:defRPr/>
            </a:lvl1pPr>
            <a:lvl2pPr marL="914400" lvl="1" indent="-371475" algn="l">
              <a:lnSpc>
                <a:spcPct val="120000"/>
              </a:lnSpc>
              <a:spcBef>
                <a:spcPts val="500"/>
              </a:spcBef>
              <a:spcAft>
                <a:spcPts val="0"/>
              </a:spcAft>
              <a:buClr>
                <a:schemeClr val="lt1"/>
              </a:buClr>
              <a:buSzPts val="2250"/>
              <a:buChar char="•"/>
              <a:defRPr/>
            </a:lvl2pPr>
            <a:lvl3pPr marL="1371600" lvl="2" indent="-371475" algn="l">
              <a:lnSpc>
                <a:spcPct val="120000"/>
              </a:lnSpc>
              <a:spcBef>
                <a:spcPts val="500"/>
              </a:spcBef>
              <a:spcAft>
                <a:spcPts val="0"/>
              </a:spcAft>
              <a:buClr>
                <a:schemeClr val="lt1"/>
              </a:buClr>
              <a:buSzPts val="2250"/>
              <a:buChar char="•"/>
              <a:defRPr/>
            </a:lvl3pPr>
            <a:lvl4pPr marL="1828800" lvl="3" indent="-371475" algn="l">
              <a:lnSpc>
                <a:spcPct val="120000"/>
              </a:lnSpc>
              <a:spcBef>
                <a:spcPts val="500"/>
              </a:spcBef>
              <a:spcAft>
                <a:spcPts val="0"/>
              </a:spcAft>
              <a:buClr>
                <a:schemeClr val="lt1"/>
              </a:buClr>
              <a:buSzPts val="2250"/>
              <a:buChar char="•"/>
              <a:defRPr/>
            </a:lvl4pPr>
            <a:lvl5pPr marL="2286000" lvl="4" indent="-371475" algn="l">
              <a:lnSpc>
                <a:spcPct val="120000"/>
              </a:lnSpc>
              <a:spcBef>
                <a:spcPts val="500"/>
              </a:spcBef>
              <a:spcAft>
                <a:spcPts val="0"/>
              </a:spcAft>
              <a:buClr>
                <a:schemeClr val="lt1"/>
              </a:buClr>
              <a:buSzPts val="2250"/>
              <a:buChar char="•"/>
              <a:defRPr/>
            </a:lvl5pPr>
            <a:lvl6pPr marL="2743200" lvl="5" indent="-371475" algn="l">
              <a:lnSpc>
                <a:spcPct val="120000"/>
              </a:lnSpc>
              <a:spcBef>
                <a:spcPts val="500"/>
              </a:spcBef>
              <a:spcAft>
                <a:spcPts val="0"/>
              </a:spcAft>
              <a:buClr>
                <a:schemeClr val="lt1"/>
              </a:buClr>
              <a:buSzPts val="2250"/>
              <a:buChar char="•"/>
              <a:defRPr/>
            </a:lvl6pPr>
            <a:lvl7pPr marL="3200400" lvl="6" indent="-371475" algn="l">
              <a:lnSpc>
                <a:spcPct val="120000"/>
              </a:lnSpc>
              <a:spcBef>
                <a:spcPts val="500"/>
              </a:spcBef>
              <a:spcAft>
                <a:spcPts val="0"/>
              </a:spcAft>
              <a:buClr>
                <a:schemeClr val="lt1"/>
              </a:buClr>
              <a:buSzPts val="2250"/>
              <a:buChar char="•"/>
              <a:defRPr/>
            </a:lvl7pPr>
            <a:lvl8pPr marL="3657600" lvl="7" indent="-371475" algn="l">
              <a:lnSpc>
                <a:spcPct val="120000"/>
              </a:lnSpc>
              <a:spcBef>
                <a:spcPts val="500"/>
              </a:spcBef>
              <a:spcAft>
                <a:spcPts val="0"/>
              </a:spcAft>
              <a:buClr>
                <a:schemeClr val="lt1"/>
              </a:buClr>
              <a:buSzPts val="2250"/>
              <a:buChar char="•"/>
              <a:defRPr/>
            </a:lvl8pPr>
            <a:lvl9pPr marL="4114800" lvl="8" indent="-371475" algn="l">
              <a:lnSpc>
                <a:spcPct val="120000"/>
              </a:lnSpc>
              <a:spcBef>
                <a:spcPts val="500"/>
              </a:spcBef>
              <a:spcAft>
                <a:spcPts val="0"/>
              </a:spcAft>
              <a:buClr>
                <a:schemeClr val="lt1"/>
              </a:buClr>
              <a:buSzPts val="2250"/>
              <a:buChar char="•"/>
              <a:defRPr/>
            </a:lvl9pPr>
          </a:lstStyle>
          <a:p>
            <a:endParaRPr/>
          </a:p>
        </p:txBody>
      </p:sp>
      <p:sp>
        <p:nvSpPr>
          <p:cNvPr id="55" name="Google Shape;55;p39"/>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9"/>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39"/>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165"/>
        <p:cNvGrpSpPr/>
        <p:nvPr/>
      </p:nvGrpSpPr>
      <p:grpSpPr>
        <a:xfrm>
          <a:off x="0" y="0"/>
          <a:ext cx="0" cy="0"/>
          <a:chOff x="0" y="0"/>
          <a:chExt cx="0" cy="0"/>
        </a:xfrm>
      </p:grpSpPr>
      <p:sp>
        <p:nvSpPr>
          <p:cNvPr id="166" name="Google Shape;166;p48"/>
          <p:cNvSpPr txBox="1">
            <a:spLocks noGrp="1"/>
          </p:cNvSpPr>
          <p:nvPr>
            <p:ph type="title"/>
          </p:nvPr>
        </p:nvSpPr>
        <p:spPr>
          <a:xfrm>
            <a:off x="1141410" y="4304664"/>
            <a:ext cx="9912355" cy="81935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Twentieth Centur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7" name="Google Shape;167;p48"/>
          <p:cNvSpPr>
            <a:spLocks noGrp="1"/>
          </p:cNvSpPr>
          <p:nvPr>
            <p:ph type="pic" idx="2"/>
          </p:nvPr>
        </p:nvSpPr>
        <p:spPr>
          <a:xfrm>
            <a:off x="1141411" y="606426"/>
            <a:ext cx="9912354" cy="3299778"/>
          </a:xfrm>
          <a:prstGeom prst="round2DiagRect">
            <a:avLst>
              <a:gd name="adj1" fmla="val 4860"/>
              <a:gd name="adj2" fmla="val 0"/>
            </a:avLst>
          </a:prstGeom>
          <a:noFill/>
          <a:ln w="19050" cap="sq" cmpd="sng">
            <a:solidFill>
              <a:srgbClr val="B3FFFF">
                <a:alpha val="60000"/>
              </a:srgbClr>
            </a:solidFill>
            <a:prstDash val="solid"/>
            <a:miter lim="800000"/>
            <a:headEnd type="none" w="sm" len="sm"/>
            <a:tailEnd type="none" w="sm" len="sm"/>
          </a:ln>
          <a:effectLst>
            <a:outerShdw blurRad="88900" dist="38100" dir="5400000" algn="t" rotWithShape="0">
              <a:srgbClr val="000000">
                <a:alpha val="40000"/>
              </a:srgbClr>
            </a:outerShdw>
          </a:effectLst>
        </p:spPr>
      </p:sp>
      <p:sp>
        <p:nvSpPr>
          <p:cNvPr id="168" name="Google Shape;168;p48"/>
          <p:cNvSpPr txBox="1">
            <a:spLocks noGrp="1"/>
          </p:cNvSpPr>
          <p:nvPr>
            <p:ph type="body" idx="1"/>
          </p:nvPr>
        </p:nvSpPr>
        <p:spPr>
          <a:xfrm>
            <a:off x="1141364" y="5124020"/>
            <a:ext cx="9910859" cy="682472"/>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2000"/>
              <a:buNone/>
              <a:defRPr sz="1600"/>
            </a:lvl1pPr>
            <a:lvl2pPr marL="914400" lvl="1" indent="-228600" algn="l">
              <a:lnSpc>
                <a:spcPct val="120000"/>
              </a:lnSpc>
              <a:spcBef>
                <a:spcPts val="500"/>
              </a:spcBef>
              <a:spcAft>
                <a:spcPts val="0"/>
              </a:spcAft>
              <a:buClr>
                <a:schemeClr val="lt1"/>
              </a:buClr>
              <a:buSzPts val="1750"/>
              <a:buNone/>
              <a:defRPr sz="1400"/>
            </a:lvl2pPr>
            <a:lvl3pPr marL="1371600" lvl="2" indent="-228600" algn="l">
              <a:lnSpc>
                <a:spcPct val="120000"/>
              </a:lnSpc>
              <a:spcBef>
                <a:spcPts val="500"/>
              </a:spcBef>
              <a:spcAft>
                <a:spcPts val="0"/>
              </a:spcAft>
              <a:buClr>
                <a:schemeClr val="lt1"/>
              </a:buClr>
              <a:buSzPts val="1500"/>
              <a:buNone/>
              <a:defRPr sz="1200"/>
            </a:lvl3pPr>
            <a:lvl4pPr marL="1828800" lvl="3" indent="-228600" algn="l">
              <a:lnSpc>
                <a:spcPct val="120000"/>
              </a:lnSpc>
              <a:spcBef>
                <a:spcPts val="500"/>
              </a:spcBef>
              <a:spcAft>
                <a:spcPts val="0"/>
              </a:spcAft>
              <a:buClr>
                <a:schemeClr val="lt1"/>
              </a:buClr>
              <a:buSzPts val="1250"/>
              <a:buNone/>
              <a:defRPr sz="1000"/>
            </a:lvl4pPr>
            <a:lvl5pPr marL="2286000" lvl="4" indent="-228600" algn="l">
              <a:lnSpc>
                <a:spcPct val="120000"/>
              </a:lnSpc>
              <a:spcBef>
                <a:spcPts val="500"/>
              </a:spcBef>
              <a:spcAft>
                <a:spcPts val="0"/>
              </a:spcAft>
              <a:buClr>
                <a:schemeClr val="lt1"/>
              </a:buClr>
              <a:buSzPts val="1250"/>
              <a:buNone/>
              <a:defRPr sz="1000"/>
            </a:lvl5pPr>
            <a:lvl6pPr marL="2743200" lvl="5" indent="-228600" algn="l">
              <a:lnSpc>
                <a:spcPct val="120000"/>
              </a:lnSpc>
              <a:spcBef>
                <a:spcPts val="500"/>
              </a:spcBef>
              <a:spcAft>
                <a:spcPts val="0"/>
              </a:spcAft>
              <a:buClr>
                <a:schemeClr val="lt1"/>
              </a:buClr>
              <a:buSzPts val="1250"/>
              <a:buNone/>
              <a:defRPr sz="1000"/>
            </a:lvl6pPr>
            <a:lvl7pPr marL="3200400" lvl="6" indent="-228600" algn="l">
              <a:lnSpc>
                <a:spcPct val="120000"/>
              </a:lnSpc>
              <a:spcBef>
                <a:spcPts val="500"/>
              </a:spcBef>
              <a:spcAft>
                <a:spcPts val="0"/>
              </a:spcAft>
              <a:buClr>
                <a:schemeClr val="lt1"/>
              </a:buClr>
              <a:buSzPts val="1250"/>
              <a:buNone/>
              <a:defRPr sz="1000"/>
            </a:lvl7pPr>
            <a:lvl8pPr marL="3657600" lvl="7" indent="-228600" algn="l">
              <a:lnSpc>
                <a:spcPct val="120000"/>
              </a:lnSpc>
              <a:spcBef>
                <a:spcPts val="500"/>
              </a:spcBef>
              <a:spcAft>
                <a:spcPts val="0"/>
              </a:spcAft>
              <a:buClr>
                <a:schemeClr val="lt1"/>
              </a:buClr>
              <a:buSzPts val="1250"/>
              <a:buNone/>
              <a:defRPr sz="1000"/>
            </a:lvl8pPr>
            <a:lvl9pPr marL="4114800" lvl="8" indent="-228600" algn="l">
              <a:lnSpc>
                <a:spcPct val="120000"/>
              </a:lnSpc>
              <a:spcBef>
                <a:spcPts val="500"/>
              </a:spcBef>
              <a:spcAft>
                <a:spcPts val="0"/>
              </a:spcAft>
              <a:buClr>
                <a:schemeClr val="lt1"/>
              </a:buClr>
              <a:buSzPts val="1250"/>
              <a:buNone/>
              <a:defRPr sz="1000"/>
            </a:lvl9pPr>
          </a:lstStyle>
          <a:p>
            <a:endParaRPr/>
          </a:p>
        </p:txBody>
      </p:sp>
      <p:sp>
        <p:nvSpPr>
          <p:cNvPr id="169" name="Google Shape;169;p48"/>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48"/>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1" name="Google Shape;171;p48"/>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172"/>
        <p:cNvGrpSpPr/>
        <p:nvPr/>
      </p:nvGrpSpPr>
      <p:grpSpPr>
        <a:xfrm>
          <a:off x="0" y="0"/>
          <a:ext cx="0" cy="0"/>
          <a:chOff x="0" y="0"/>
          <a:chExt cx="0" cy="0"/>
        </a:xfrm>
      </p:grpSpPr>
      <p:sp>
        <p:nvSpPr>
          <p:cNvPr id="173" name="Google Shape;173;p49"/>
          <p:cNvSpPr txBox="1">
            <a:spLocks noGrp="1"/>
          </p:cNvSpPr>
          <p:nvPr>
            <p:ph type="title"/>
          </p:nvPr>
        </p:nvSpPr>
        <p:spPr>
          <a:xfrm>
            <a:off x="1141456" y="609600"/>
            <a:ext cx="9905955" cy="34290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Twentieth Century"/>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49"/>
          <p:cNvSpPr txBox="1">
            <a:spLocks noGrp="1"/>
          </p:cNvSpPr>
          <p:nvPr>
            <p:ph type="body" idx="1"/>
          </p:nvPr>
        </p:nvSpPr>
        <p:spPr>
          <a:xfrm>
            <a:off x="1141410" y="4419599"/>
            <a:ext cx="9904459" cy="1371599"/>
          </a:xfrm>
          <a:prstGeom prst="rect">
            <a:avLst/>
          </a:prstGeom>
          <a:noFill/>
          <a:ln>
            <a:noFill/>
          </a:ln>
        </p:spPr>
        <p:txBody>
          <a:bodyPr spcFirstLastPara="1" wrap="square" lIns="91425" tIns="45700" rIns="91425" bIns="45700" anchor="ctr" anchorCtr="0">
            <a:normAutofit/>
          </a:bodyPr>
          <a:lstStyle>
            <a:lvl1pPr marL="457200" lvl="0" indent="-228600" algn="l">
              <a:lnSpc>
                <a:spcPct val="120000"/>
              </a:lnSpc>
              <a:spcBef>
                <a:spcPts val="1000"/>
              </a:spcBef>
              <a:spcAft>
                <a:spcPts val="0"/>
              </a:spcAft>
              <a:buClr>
                <a:schemeClr val="lt1"/>
              </a:buClr>
              <a:buSzPts val="2250"/>
              <a:buNone/>
              <a:defRPr sz="1800"/>
            </a:lvl1pPr>
            <a:lvl2pPr marL="914400" lvl="1" indent="-228600" algn="l">
              <a:lnSpc>
                <a:spcPct val="120000"/>
              </a:lnSpc>
              <a:spcBef>
                <a:spcPts val="500"/>
              </a:spcBef>
              <a:spcAft>
                <a:spcPts val="0"/>
              </a:spcAft>
              <a:buClr>
                <a:schemeClr val="lt1"/>
              </a:buClr>
              <a:buSzPts val="1750"/>
              <a:buNone/>
              <a:defRPr sz="1400"/>
            </a:lvl2pPr>
            <a:lvl3pPr marL="1371600" lvl="2" indent="-228600" algn="l">
              <a:lnSpc>
                <a:spcPct val="120000"/>
              </a:lnSpc>
              <a:spcBef>
                <a:spcPts val="500"/>
              </a:spcBef>
              <a:spcAft>
                <a:spcPts val="0"/>
              </a:spcAft>
              <a:buClr>
                <a:schemeClr val="lt1"/>
              </a:buClr>
              <a:buSzPts val="1500"/>
              <a:buNone/>
              <a:defRPr sz="1200"/>
            </a:lvl3pPr>
            <a:lvl4pPr marL="1828800" lvl="3" indent="-228600" algn="l">
              <a:lnSpc>
                <a:spcPct val="120000"/>
              </a:lnSpc>
              <a:spcBef>
                <a:spcPts val="500"/>
              </a:spcBef>
              <a:spcAft>
                <a:spcPts val="0"/>
              </a:spcAft>
              <a:buClr>
                <a:schemeClr val="lt1"/>
              </a:buClr>
              <a:buSzPts val="1250"/>
              <a:buNone/>
              <a:defRPr sz="1000"/>
            </a:lvl4pPr>
            <a:lvl5pPr marL="2286000" lvl="4" indent="-228600" algn="l">
              <a:lnSpc>
                <a:spcPct val="120000"/>
              </a:lnSpc>
              <a:spcBef>
                <a:spcPts val="500"/>
              </a:spcBef>
              <a:spcAft>
                <a:spcPts val="0"/>
              </a:spcAft>
              <a:buClr>
                <a:schemeClr val="lt1"/>
              </a:buClr>
              <a:buSzPts val="1250"/>
              <a:buNone/>
              <a:defRPr sz="1000"/>
            </a:lvl5pPr>
            <a:lvl6pPr marL="2743200" lvl="5" indent="-228600" algn="l">
              <a:lnSpc>
                <a:spcPct val="120000"/>
              </a:lnSpc>
              <a:spcBef>
                <a:spcPts val="500"/>
              </a:spcBef>
              <a:spcAft>
                <a:spcPts val="0"/>
              </a:spcAft>
              <a:buClr>
                <a:schemeClr val="lt1"/>
              </a:buClr>
              <a:buSzPts val="1250"/>
              <a:buNone/>
              <a:defRPr sz="1000"/>
            </a:lvl6pPr>
            <a:lvl7pPr marL="3200400" lvl="6" indent="-228600" algn="l">
              <a:lnSpc>
                <a:spcPct val="120000"/>
              </a:lnSpc>
              <a:spcBef>
                <a:spcPts val="500"/>
              </a:spcBef>
              <a:spcAft>
                <a:spcPts val="0"/>
              </a:spcAft>
              <a:buClr>
                <a:schemeClr val="lt1"/>
              </a:buClr>
              <a:buSzPts val="1250"/>
              <a:buNone/>
              <a:defRPr sz="1000"/>
            </a:lvl7pPr>
            <a:lvl8pPr marL="3657600" lvl="7" indent="-228600" algn="l">
              <a:lnSpc>
                <a:spcPct val="120000"/>
              </a:lnSpc>
              <a:spcBef>
                <a:spcPts val="500"/>
              </a:spcBef>
              <a:spcAft>
                <a:spcPts val="0"/>
              </a:spcAft>
              <a:buClr>
                <a:schemeClr val="lt1"/>
              </a:buClr>
              <a:buSzPts val="1250"/>
              <a:buNone/>
              <a:defRPr sz="1000"/>
            </a:lvl8pPr>
            <a:lvl9pPr marL="4114800" lvl="8" indent="-228600" algn="l">
              <a:lnSpc>
                <a:spcPct val="120000"/>
              </a:lnSpc>
              <a:spcBef>
                <a:spcPts val="500"/>
              </a:spcBef>
              <a:spcAft>
                <a:spcPts val="0"/>
              </a:spcAft>
              <a:buClr>
                <a:schemeClr val="lt1"/>
              </a:buClr>
              <a:buSzPts val="1250"/>
              <a:buNone/>
              <a:defRPr sz="1000"/>
            </a:lvl9pPr>
          </a:lstStyle>
          <a:p>
            <a:endParaRPr/>
          </a:p>
        </p:txBody>
      </p:sp>
      <p:sp>
        <p:nvSpPr>
          <p:cNvPr id="175" name="Google Shape;175;p49"/>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49"/>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7" name="Google Shape;177;p49"/>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78"/>
        <p:cNvGrpSpPr/>
        <p:nvPr/>
      </p:nvGrpSpPr>
      <p:grpSpPr>
        <a:xfrm>
          <a:off x="0" y="0"/>
          <a:ext cx="0" cy="0"/>
          <a:chOff x="0" y="0"/>
          <a:chExt cx="0" cy="0"/>
        </a:xfrm>
      </p:grpSpPr>
      <p:sp>
        <p:nvSpPr>
          <p:cNvPr id="179" name="Google Shape;179;p50"/>
          <p:cNvSpPr txBox="1">
            <a:spLocks noGrp="1"/>
          </p:cNvSpPr>
          <p:nvPr>
            <p:ph type="title"/>
          </p:nvPr>
        </p:nvSpPr>
        <p:spPr>
          <a:xfrm>
            <a:off x="1446212" y="609599"/>
            <a:ext cx="9302752" cy="274842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Twentieth Century"/>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50"/>
          <p:cNvSpPr txBox="1">
            <a:spLocks noGrp="1"/>
          </p:cNvSpPr>
          <p:nvPr>
            <p:ph type="body" idx="1"/>
          </p:nvPr>
        </p:nvSpPr>
        <p:spPr>
          <a:xfrm>
            <a:off x="1720644" y="3365557"/>
            <a:ext cx="8752299" cy="548968"/>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1750"/>
              <a:buNone/>
              <a:defRPr sz="1400"/>
            </a:lvl1pPr>
            <a:lvl2pPr marL="914400" lvl="1" indent="-228600" algn="l">
              <a:lnSpc>
                <a:spcPct val="120000"/>
              </a:lnSpc>
              <a:spcBef>
                <a:spcPts val="500"/>
              </a:spcBef>
              <a:spcAft>
                <a:spcPts val="0"/>
              </a:spcAft>
              <a:buClr>
                <a:schemeClr val="lt1"/>
              </a:buClr>
              <a:buSzPts val="1750"/>
              <a:buNone/>
              <a:defRPr sz="1400"/>
            </a:lvl2pPr>
            <a:lvl3pPr marL="1371600" lvl="2" indent="-228600" algn="l">
              <a:lnSpc>
                <a:spcPct val="120000"/>
              </a:lnSpc>
              <a:spcBef>
                <a:spcPts val="500"/>
              </a:spcBef>
              <a:spcAft>
                <a:spcPts val="0"/>
              </a:spcAft>
              <a:buClr>
                <a:schemeClr val="lt1"/>
              </a:buClr>
              <a:buSzPts val="1500"/>
              <a:buNone/>
              <a:defRPr sz="1200"/>
            </a:lvl3pPr>
            <a:lvl4pPr marL="1828800" lvl="3" indent="-228600" algn="l">
              <a:lnSpc>
                <a:spcPct val="120000"/>
              </a:lnSpc>
              <a:spcBef>
                <a:spcPts val="500"/>
              </a:spcBef>
              <a:spcAft>
                <a:spcPts val="0"/>
              </a:spcAft>
              <a:buClr>
                <a:schemeClr val="lt1"/>
              </a:buClr>
              <a:buSzPts val="1250"/>
              <a:buNone/>
              <a:defRPr sz="1000"/>
            </a:lvl4pPr>
            <a:lvl5pPr marL="2286000" lvl="4" indent="-228600" algn="l">
              <a:lnSpc>
                <a:spcPct val="120000"/>
              </a:lnSpc>
              <a:spcBef>
                <a:spcPts val="500"/>
              </a:spcBef>
              <a:spcAft>
                <a:spcPts val="0"/>
              </a:spcAft>
              <a:buClr>
                <a:schemeClr val="lt1"/>
              </a:buClr>
              <a:buSzPts val="1250"/>
              <a:buNone/>
              <a:defRPr sz="1000"/>
            </a:lvl5pPr>
            <a:lvl6pPr marL="2743200" lvl="5" indent="-228600" algn="l">
              <a:lnSpc>
                <a:spcPct val="120000"/>
              </a:lnSpc>
              <a:spcBef>
                <a:spcPts val="500"/>
              </a:spcBef>
              <a:spcAft>
                <a:spcPts val="0"/>
              </a:spcAft>
              <a:buClr>
                <a:schemeClr val="lt1"/>
              </a:buClr>
              <a:buSzPts val="1250"/>
              <a:buNone/>
              <a:defRPr sz="1000"/>
            </a:lvl6pPr>
            <a:lvl7pPr marL="3200400" lvl="6" indent="-228600" algn="l">
              <a:lnSpc>
                <a:spcPct val="120000"/>
              </a:lnSpc>
              <a:spcBef>
                <a:spcPts val="500"/>
              </a:spcBef>
              <a:spcAft>
                <a:spcPts val="0"/>
              </a:spcAft>
              <a:buClr>
                <a:schemeClr val="lt1"/>
              </a:buClr>
              <a:buSzPts val="1250"/>
              <a:buNone/>
              <a:defRPr sz="1000"/>
            </a:lvl7pPr>
            <a:lvl8pPr marL="3657600" lvl="7" indent="-228600" algn="l">
              <a:lnSpc>
                <a:spcPct val="120000"/>
              </a:lnSpc>
              <a:spcBef>
                <a:spcPts val="500"/>
              </a:spcBef>
              <a:spcAft>
                <a:spcPts val="0"/>
              </a:spcAft>
              <a:buClr>
                <a:schemeClr val="lt1"/>
              </a:buClr>
              <a:buSzPts val="1250"/>
              <a:buNone/>
              <a:defRPr sz="1000"/>
            </a:lvl8pPr>
            <a:lvl9pPr marL="4114800" lvl="8" indent="-228600" algn="l">
              <a:lnSpc>
                <a:spcPct val="120000"/>
              </a:lnSpc>
              <a:spcBef>
                <a:spcPts val="500"/>
              </a:spcBef>
              <a:spcAft>
                <a:spcPts val="0"/>
              </a:spcAft>
              <a:buClr>
                <a:schemeClr val="lt1"/>
              </a:buClr>
              <a:buSzPts val="1250"/>
              <a:buNone/>
              <a:defRPr sz="1000"/>
            </a:lvl9pPr>
          </a:lstStyle>
          <a:p>
            <a:endParaRPr/>
          </a:p>
        </p:txBody>
      </p:sp>
      <p:sp>
        <p:nvSpPr>
          <p:cNvPr id="181" name="Google Shape;181;p50"/>
          <p:cNvSpPr txBox="1">
            <a:spLocks noGrp="1"/>
          </p:cNvSpPr>
          <p:nvPr>
            <p:ph type="body" idx="2"/>
          </p:nvPr>
        </p:nvSpPr>
        <p:spPr>
          <a:xfrm>
            <a:off x="1141411" y="4309919"/>
            <a:ext cx="9906002" cy="1489496"/>
          </a:xfrm>
          <a:prstGeom prst="rect">
            <a:avLst/>
          </a:prstGeom>
          <a:noFill/>
          <a:ln>
            <a:noFill/>
          </a:ln>
        </p:spPr>
        <p:txBody>
          <a:bodyPr spcFirstLastPara="1" wrap="square" lIns="91425" tIns="45700" rIns="91425" bIns="45700" anchor="ctr" anchorCtr="0">
            <a:normAutofit/>
          </a:bodyPr>
          <a:lstStyle>
            <a:lvl1pPr marL="457200" lvl="0" indent="-228600" algn="l">
              <a:lnSpc>
                <a:spcPct val="120000"/>
              </a:lnSpc>
              <a:spcBef>
                <a:spcPts val="1000"/>
              </a:spcBef>
              <a:spcAft>
                <a:spcPts val="0"/>
              </a:spcAft>
              <a:buClr>
                <a:schemeClr val="lt1"/>
              </a:buClr>
              <a:buSzPts val="2250"/>
              <a:buNone/>
              <a:defRPr sz="1800"/>
            </a:lvl1pPr>
            <a:lvl2pPr marL="914400" lvl="1" indent="-228600" algn="l">
              <a:lnSpc>
                <a:spcPct val="120000"/>
              </a:lnSpc>
              <a:spcBef>
                <a:spcPts val="500"/>
              </a:spcBef>
              <a:spcAft>
                <a:spcPts val="0"/>
              </a:spcAft>
              <a:buClr>
                <a:schemeClr val="lt1"/>
              </a:buClr>
              <a:buSzPts val="1750"/>
              <a:buNone/>
              <a:defRPr sz="1400"/>
            </a:lvl2pPr>
            <a:lvl3pPr marL="1371600" lvl="2" indent="-228600" algn="l">
              <a:lnSpc>
                <a:spcPct val="120000"/>
              </a:lnSpc>
              <a:spcBef>
                <a:spcPts val="500"/>
              </a:spcBef>
              <a:spcAft>
                <a:spcPts val="0"/>
              </a:spcAft>
              <a:buClr>
                <a:schemeClr val="lt1"/>
              </a:buClr>
              <a:buSzPts val="1500"/>
              <a:buNone/>
              <a:defRPr sz="1200"/>
            </a:lvl3pPr>
            <a:lvl4pPr marL="1828800" lvl="3" indent="-228600" algn="l">
              <a:lnSpc>
                <a:spcPct val="120000"/>
              </a:lnSpc>
              <a:spcBef>
                <a:spcPts val="500"/>
              </a:spcBef>
              <a:spcAft>
                <a:spcPts val="0"/>
              </a:spcAft>
              <a:buClr>
                <a:schemeClr val="lt1"/>
              </a:buClr>
              <a:buSzPts val="1250"/>
              <a:buNone/>
              <a:defRPr sz="1000"/>
            </a:lvl4pPr>
            <a:lvl5pPr marL="2286000" lvl="4" indent="-228600" algn="l">
              <a:lnSpc>
                <a:spcPct val="120000"/>
              </a:lnSpc>
              <a:spcBef>
                <a:spcPts val="500"/>
              </a:spcBef>
              <a:spcAft>
                <a:spcPts val="0"/>
              </a:spcAft>
              <a:buClr>
                <a:schemeClr val="lt1"/>
              </a:buClr>
              <a:buSzPts val="1250"/>
              <a:buNone/>
              <a:defRPr sz="1000"/>
            </a:lvl5pPr>
            <a:lvl6pPr marL="2743200" lvl="5" indent="-228600" algn="l">
              <a:lnSpc>
                <a:spcPct val="120000"/>
              </a:lnSpc>
              <a:spcBef>
                <a:spcPts val="500"/>
              </a:spcBef>
              <a:spcAft>
                <a:spcPts val="0"/>
              </a:spcAft>
              <a:buClr>
                <a:schemeClr val="lt1"/>
              </a:buClr>
              <a:buSzPts val="1250"/>
              <a:buNone/>
              <a:defRPr sz="1000"/>
            </a:lvl6pPr>
            <a:lvl7pPr marL="3200400" lvl="6" indent="-228600" algn="l">
              <a:lnSpc>
                <a:spcPct val="120000"/>
              </a:lnSpc>
              <a:spcBef>
                <a:spcPts val="500"/>
              </a:spcBef>
              <a:spcAft>
                <a:spcPts val="0"/>
              </a:spcAft>
              <a:buClr>
                <a:schemeClr val="lt1"/>
              </a:buClr>
              <a:buSzPts val="1250"/>
              <a:buNone/>
              <a:defRPr sz="1000"/>
            </a:lvl7pPr>
            <a:lvl8pPr marL="3657600" lvl="7" indent="-228600" algn="l">
              <a:lnSpc>
                <a:spcPct val="120000"/>
              </a:lnSpc>
              <a:spcBef>
                <a:spcPts val="500"/>
              </a:spcBef>
              <a:spcAft>
                <a:spcPts val="0"/>
              </a:spcAft>
              <a:buClr>
                <a:schemeClr val="lt1"/>
              </a:buClr>
              <a:buSzPts val="1250"/>
              <a:buNone/>
              <a:defRPr sz="1000"/>
            </a:lvl8pPr>
            <a:lvl9pPr marL="4114800" lvl="8" indent="-228600" algn="l">
              <a:lnSpc>
                <a:spcPct val="120000"/>
              </a:lnSpc>
              <a:spcBef>
                <a:spcPts val="500"/>
              </a:spcBef>
              <a:spcAft>
                <a:spcPts val="0"/>
              </a:spcAft>
              <a:buClr>
                <a:schemeClr val="lt1"/>
              </a:buClr>
              <a:buSzPts val="1250"/>
              <a:buNone/>
              <a:defRPr sz="1000"/>
            </a:lvl9pPr>
          </a:lstStyle>
          <a:p>
            <a:endParaRPr/>
          </a:p>
        </p:txBody>
      </p:sp>
      <p:sp>
        <p:nvSpPr>
          <p:cNvPr id="182" name="Google Shape;182;p50"/>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3" name="Google Shape;183;p50"/>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50"/>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
        <p:nvSpPr>
          <p:cNvPr id="185" name="Google Shape;185;p50"/>
          <p:cNvSpPr txBox="1"/>
          <p:nvPr/>
        </p:nvSpPr>
        <p:spPr>
          <a:xfrm>
            <a:off x="903512" y="732394"/>
            <a:ext cx="609600" cy="584776"/>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lt1"/>
              </a:buClr>
              <a:buSzPts val="8000"/>
              <a:buFont typeface="Twentieth Century"/>
              <a:buNone/>
            </a:pPr>
            <a:r>
              <a:rPr lang="en-US" sz="8000" b="0" i="0" u="none" strike="noStrike" cap="none">
                <a:solidFill>
                  <a:schemeClr val="lt1"/>
                </a:solidFill>
                <a:latin typeface="Twentieth Century"/>
                <a:ea typeface="Twentieth Century"/>
                <a:cs typeface="Twentieth Century"/>
                <a:sym typeface="Twentieth Century"/>
              </a:rPr>
              <a:t>“</a:t>
            </a:r>
            <a:endParaRPr sz="1400" b="0" i="0" u="none" strike="noStrike" cap="none">
              <a:solidFill>
                <a:srgbClr val="000000"/>
              </a:solidFill>
              <a:latin typeface="Arial"/>
              <a:ea typeface="Arial"/>
              <a:cs typeface="Arial"/>
              <a:sym typeface="Arial"/>
            </a:endParaRPr>
          </a:p>
        </p:txBody>
      </p:sp>
      <p:sp>
        <p:nvSpPr>
          <p:cNvPr id="186" name="Google Shape;186;p50"/>
          <p:cNvSpPr txBox="1"/>
          <p:nvPr/>
        </p:nvSpPr>
        <p:spPr>
          <a:xfrm>
            <a:off x="10537370" y="2764972"/>
            <a:ext cx="609600" cy="584776"/>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lt1"/>
              </a:buClr>
              <a:buSzPts val="8000"/>
              <a:buFont typeface="Twentieth Century"/>
              <a:buNone/>
            </a:pPr>
            <a:r>
              <a:rPr lang="en-US" sz="8000" b="0" i="0" u="none" strike="noStrike" cap="none">
                <a:solidFill>
                  <a:schemeClr val="lt1"/>
                </a:solidFill>
                <a:latin typeface="Twentieth Century"/>
                <a:ea typeface="Twentieth Century"/>
                <a:cs typeface="Twentieth Century"/>
                <a:sym typeface="Twentieth Century"/>
              </a:rPr>
              <a:t>”</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87"/>
        <p:cNvGrpSpPr/>
        <p:nvPr/>
      </p:nvGrpSpPr>
      <p:grpSpPr>
        <a:xfrm>
          <a:off x="0" y="0"/>
          <a:ext cx="0" cy="0"/>
          <a:chOff x="0" y="0"/>
          <a:chExt cx="0" cy="0"/>
        </a:xfrm>
      </p:grpSpPr>
      <p:sp>
        <p:nvSpPr>
          <p:cNvPr id="188" name="Google Shape;188;p51"/>
          <p:cNvSpPr txBox="1">
            <a:spLocks noGrp="1"/>
          </p:cNvSpPr>
          <p:nvPr>
            <p:ph type="title"/>
          </p:nvPr>
        </p:nvSpPr>
        <p:spPr>
          <a:xfrm>
            <a:off x="1141410" y="2134041"/>
            <a:ext cx="9906001" cy="251183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600"/>
              <a:buFont typeface="Twentieth Century"/>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9" name="Google Shape;189;p51"/>
          <p:cNvSpPr txBox="1">
            <a:spLocks noGrp="1"/>
          </p:cNvSpPr>
          <p:nvPr>
            <p:ph type="body" idx="1"/>
          </p:nvPr>
        </p:nvSpPr>
        <p:spPr>
          <a:xfrm>
            <a:off x="1141364" y="4657655"/>
            <a:ext cx="9904505" cy="114064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2250"/>
              <a:buNone/>
              <a:defRPr sz="1800"/>
            </a:lvl1pPr>
            <a:lvl2pPr marL="914400" lvl="1" indent="-228600" algn="l">
              <a:lnSpc>
                <a:spcPct val="120000"/>
              </a:lnSpc>
              <a:spcBef>
                <a:spcPts val="500"/>
              </a:spcBef>
              <a:spcAft>
                <a:spcPts val="0"/>
              </a:spcAft>
              <a:buClr>
                <a:schemeClr val="lt1"/>
              </a:buClr>
              <a:buSzPts val="1750"/>
              <a:buNone/>
              <a:defRPr sz="1400"/>
            </a:lvl2pPr>
            <a:lvl3pPr marL="1371600" lvl="2" indent="-228600" algn="l">
              <a:lnSpc>
                <a:spcPct val="120000"/>
              </a:lnSpc>
              <a:spcBef>
                <a:spcPts val="500"/>
              </a:spcBef>
              <a:spcAft>
                <a:spcPts val="0"/>
              </a:spcAft>
              <a:buClr>
                <a:schemeClr val="lt1"/>
              </a:buClr>
              <a:buSzPts val="1500"/>
              <a:buNone/>
              <a:defRPr sz="1200"/>
            </a:lvl3pPr>
            <a:lvl4pPr marL="1828800" lvl="3" indent="-228600" algn="l">
              <a:lnSpc>
                <a:spcPct val="120000"/>
              </a:lnSpc>
              <a:spcBef>
                <a:spcPts val="500"/>
              </a:spcBef>
              <a:spcAft>
                <a:spcPts val="0"/>
              </a:spcAft>
              <a:buClr>
                <a:schemeClr val="lt1"/>
              </a:buClr>
              <a:buSzPts val="1250"/>
              <a:buNone/>
              <a:defRPr sz="1000"/>
            </a:lvl4pPr>
            <a:lvl5pPr marL="2286000" lvl="4" indent="-228600" algn="l">
              <a:lnSpc>
                <a:spcPct val="120000"/>
              </a:lnSpc>
              <a:spcBef>
                <a:spcPts val="500"/>
              </a:spcBef>
              <a:spcAft>
                <a:spcPts val="0"/>
              </a:spcAft>
              <a:buClr>
                <a:schemeClr val="lt1"/>
              </a:buClr>
              <a:buSzPts val="1250"/>
              <a:buNone/>
              <a:defRPr sz="1000"/>
            </a:lvl5pPr>
            <a:lvl6pPr marL="2743200" lvl="5" indent="-228600" algn="l">
              <a:lnSpc>
                <a:spcPct val="120000"/>
              </a:lnSpc>
              <a:spcBef>
                <a:spcPts val="500"/>
              </a:spcBef>
              <a:spcAft>
                <a:spcPts val="0"/>
              </a:spcAft>
              <a:buClr>
                <a:schemeClr val="lt1"/>
              </a:buClr>
              <a:buSzPts val="1250"/>
              <a:buNone/>
              <a:defRPr sz="1000"/>
            </a:lvl6pPr>
            <a:lvl7pPr marL="3200400" lvl="6" indent="-228600" algn="l">
              <a:lnSpc>
                <a:spcPct val="120000"/>
              </a:lnSpc>
              <a:spcBef>
                <a:spcPts val="500"/>
              </a:spcBef>
              <a:spcAft>
                <a:spcPts val="0"/>
              </a:spcAft>
              <a:buClr>
                <a:schemeClr val="lt1"/>
              </a:buClr>
              <a:buSzPts val="1250"/>
              <a:buNone/>
              <a:defRPr sz="1000"/>
            </a:lvl7pPr>
            <a:lvl8pPr marL="3657600" lvl="7" indent="-228600" algn="l">
              <a:lnSpc>
                <a:spcPct val="120000"/>
              </a:lnSpc>
              <a:spcBef>
                <a:spcPts val="500"/>
              </a:spcBef>
              <a:spcAft>
                <a:spcPts val="0"/>
              </a:spcAft>
              <a:buClr>
                <a:schemeClr val="lt1"/>
              </a:buClr>
              <a:buSzPts val="1250"/>
              <a:buNone/>
              <a:defRPr sz="1000"/>
            </a:lvl8pPr>
            <a:lvl9pPr marL="4114800" lvl="8" indent="-228600" algn="l">
              <a:lnSpc>
                <a:spcPct val="120000"/>
              </a:lnSpc>
              <a:spcBef>
                <a:spcPts val="500"/>
              </a:spcBef>
              <a:spcAft>
                <a:spcPts val="0"/>
              </a:spcAft>
              <a:buClr>
                <a:schemeClr val="lt1"/>
              </a:buClr>
              <a:buSzPts val="1250"/>
              <a:buNone/>
              <a:defRPr sz="1000"/>
            </a:lvl9pPr>
          </a:lstStyle>
          <a:p>
            <a:endParaRPr/>
          </a:p>
        </p:txBody>
      </p:sp>
      <p:sp>
        <p:nvSpPr>
          <p:cNvPr id="190" name="Google Shape;190;p51"/>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1" name="Google Shape;191;p51"/>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2" name="Google Shape;192;p51"/>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Column">
  <p:cSld name="3 Column">
    <p:spTree>
      <p:nvGrpSpPr>
        <p:cNvPr id="1" name="Shape 193"/>
        <p:cNvGrpSpPr/>
        <p:nvPr/>
      </p:nvGrpSpPr>
      <p:grpSpPr>
        <a:xfrm>
          <a:off x="0" y="0"/>
          <a:ext cx="0" cy="0"/>
          <a:chOff x="0" y="0"/>
          <a:chExt cx="0" cy="0"/>
        </a:xfrm>
      </p:grpSpPr>
      <p:sp>
        <p:nvSpPr>
          <p:cNvPr id="194" name="Google Shape;194;p52"/>
          <p:cNvSpPr txBox="1">
            <a:spLocks noGrp="1"/>
          </p:cNvSpPr>
          <p:nvPr>
            <p:ph type="title"/>
          </p:nvPr>
        </p:nvSpPr>
        <p:spPr>
          <a:xfrm>
            <a:off x="1141413" y="609600"/>
            <a:ext cx="9905998" cy="19050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52"/>
          <p:cNvSpPr txBox="1">
            <a:spLocks noGrp="1"/>
          </p:cNvSpPr>
          <p:nvPr>
            <p:ph type="body" idx="1"/>
          </p:nvPr>
        </p:nvSpPr>
        <p:spPr>
          <a:xfrm>
            <a:off x="1141410" y="2674463"/>
            <a:ext cx="3196899" cy="685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3000"/>
              <a:buNone/>
              <a:defRPr sz="2400" b="0" cap="none">
                <a:solidFill>
                  <a:schemeClr val="lt1"/>
                </a:solidFill>
              </a:defRPr>
            </a:lvl1pPr>
            <a:lvl2pPr marL="914400" lvl="1" indent="-228600" algn="l">
              <a:lnSpc>
                <a:spcPct val="120000"/>
              </a:lnSpc>
              <a:spcBef>
                <a:spcPts val="500"/>
              </a:spcBef>
              <a:spcAft>
                <a:spcPts val="0"/>
              </a:spcAft>
              <a:buClr>
                <a:schemeClr val="lt1"/>
              </a:buClr>
              <a:buSzPts val="2500"/>
              <a:buNone/>
              <a:defRPr sz="2000" b="1"/>
            </a:lvl2pPr>
            <a:lvl3pPr marL="1371600" lvl="2" indent="-228600" algn="l">
              <a:lnSpc>
                <a:spcPct val="120000"/>
              </a:lnSpc>
              <a:spcBef>
                <a:spcPts val="500"/>
              </a:spcBef>
              <a:spcAft>
                <a:spcPts val="0"/>
              </a:spcAft>
              <a:buClr>
                <a:schemeClr val="lt1"/>
              </a:buClr>
              <a:buSzPts val="2250"/>
              <a:buNone/>
              <a:defRPr sz="1800" b="1"/>
            </a:lvl3pPr>
            <a:lvl4pPr marL="1828800" lvl="3" indent="-228600" algn="l">
              <a:lnSpc>
                <a:spcPct val="120000"/>
              </a:lnSpc>
              <a:spcBef>
                <a:spcPts val="500"/>
              </a:spcBef>
              <a:spcAft>
                <a:spcPts val="0"/>
              </a:spcAft>
              <a:buClr>
                <a:schemeClr val="lt1"/>
              </a:buClr>
              <a:buSzPts val="2000"/>
              <a:buNone/>
              <a:defRPr sz="1600" b="1"/>
            </a:lvl4pPr>
            <a:lvl5pPr marL="2286000" lvl="4" indent="-228600" algn="l">
              <a:lnSpc>
                <a:spcPct val="120000"/>
              </a:lnSpc>
              <a:spcBef>
                <a:spcPts val="500"/>
              </a:spcBef>
              <a:spcAft>
                <a:spcPts val="0"/>
              </a:spcAft>
              <a:buClr>
                <a:schemeClr val="lt1"/>
              </a:buClr>
              <a:buSzPts val="2000"/>
              <a:buNone/>
              <a:defRPr sz="1600" b="1"/>
            </a:lvl5pPr>
            <a:lvl6pPr marL="2743200" lvl="5" indent="-228600" algn="l">
              <a:lnSpc>
                <a:spcPct val="120000"/>
              </a:lnSpc>
              <a:spcBef>
                <a:spcPts val="500"/>
              </a:spcBef>
              <a:spcAft>
                <a:spcPts val="0"/>
              </a:spcAft>
              <a:buClr>
                <a:schemeClr val="lt1"/>
              </a:buClr>
              <a:buSzPts val="2000"/>
              <a:buNone/>
              <a:defRPr sz="1600" b="1"/>
            </a:lvl6pPr>
            <a:lvl7pPr marL="3200400" lvl="6" indent="-228600" algn="l">
              <a:lnSpc>
                <a:spcPct val="120000"/>
              </a:lnSpc>
              <a:spcBef>
                <a:spcPts val="500"/>
              </a:spcBef>
              <a:spcAft>
                <a:spcPts val="0"/>
              </a:spcAft>
              <a:buClr>
                <a:schemeClr val="lt1"/>
              </a:buClr>
              <a:buSzPts val="2000"/>
              <a:buNone/>
              <a:defRPr sz="1600" b="1"/>
            </a:lvl7pPr>
            <a:lvl8pPr marL="3657600" lvl="7" indent="-228600" algn="l">
              <a:lnSpc>
                <a:spcPct val="120000"/>
              </a:lnSpc>
              <a:spcBef>
                <a:spcPts val="500"/>
              </a:spcBef>
              <a:spcAft>
                <a:spcPts val="0"/>
              </a:spcAft>
              <a:buClr>
                <a:schemeClr val="lt1"/>
              </a:buClr>
              <a:buSzPts val="2000"/>
              <a:buNone/>
              <a:defRPr sz="1600" b="1"/>
            </a:lvl8pPr>
            <a:lvl9pPr marL="4114800" lvl="8" indent="-228600" algn="l">
              <a:lnSpc>
                <a:spcPct val="120000"/>
              </a:lnSpc>
              <a:spcBef>
                <a:spcPts val="500"/>
              </a:spcBef>
              <a:spcAft>
                <a:spcPts val="0"/>
              </a:spcAft>
              <a:buClr>
                <a:schemeClr val="lt1"/>
              </a:buClr>
              <a:buSzPts val="2000"/>
              <a:buNone/>
              <a:defRPr sz="1600" b="1"/>
            </a:lvl9pPr>
          </a:lstStyle>
          <a:p>
            <a:endParaRPr/>
          </a:p>
        </p:txBody>
      </p:sp>
      <p:sp>
        <p:nvSpPr>
          <p:cNvPr id="196" name="Google Shape;196;p52"/>
          <p:cNvSpPr txBox="1">
            <a:spLocks noGrp="1"/>
          </p:cNvSpPr>
          <p:nvPr>
            <p:ph type="body" idx="2"/>
          </p:nvPr>
        </p:nvSpPr>
        <p:spPr>
          <a:xfrm>
            <a:off x="1127918" y="3360263"/>
            <a:ext cx="3208735" cy="2430936"/>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1750"/>
              <a:buNone/>
              <a:defRPr sz="1400"/>
            </a:lvl1pPr>
            <a:lvl2pPr marL="914400" lvl="1" indent="-228600" algn="l">
              <a:lnSpc>
                <a:spcPct val="120000"/>
              </a:lnSpc>
              <a:spcBef>
                <a:spcPts val="500"/>
              </a:spcBef>
              <a:spcAft>
                <a:spcPts val="0"/>
              </a:spcAft>
              <a:buClr>
                <a:schemeClr val="lt1"/>
              </a:buClr>
              <a:buSzPts val="1500"/>
              <a:buNone/>
              <a:defRPr sz="1200"/>
            </a:lvl2pPr>
            <a:lvl3pPr marL="1371600" lvl="2" indent="-228600" algn="l">
              <a:lnSpc>
                <a:spcPct val="120000"/>
              </a:lnSpc>
              <a:spcBef>
                <a:spcPts val="500"/>
              </a:spcBef>
              <a:spcAft>
                <a:spcPts val="0"/>
              </a:spcAft>
              <a:buClr>
                <a:schemeClr val="lt1"/>
              </a:buClr>
              <a:buSzPts val="1250"/>
              <a:buNone/>
              <a:defRPr sz="1000"/>
            </a:lvl3pPr>
            <a:lvl4pPr marL="1828800" lvl="3" indent="-228600" algn="l">
              <a:lnSpc>
                <a:spcPct val="120000"/>
              </a:lnSpc>
              <a:spcBef>
                <a:spcPts val="500"/>
              </a:spcBef>
              <a:spcAft>
                <a:spcPts val="0"/>
              </a:spcAft>
              <a:buClr>
                <a:schemeClr val="lt1"/>
              </a:buClr>
              <a:buSzPts val="1125"/>
              <a:buNone/>
              <a:defRPr sz="900"/>
            </a:lvl4pPr>
            <a:lvl5pPr marL="2286000" lvl="4" indent="-228600" algn="l">
              <a:lnSpc>
                <a:spcPct val="120000"/>
              </a:lnSpc>
              <a:spcBef>
                <a:spcPts val="500"/>
              </a:spcBef>
              <a:spcAft>
                <a:spcPts val="0"/>
              </a:spcAft>
              <a:buClr>
                <a:schemeClr val="lt1"/>
              </a:buClr>
              <a:buSzPts val="1125"/>
              <a:buNone/>
              <a:defRPr sz="900"/>
            </a:lvl5pPr>
            <a:lvl6pPr marL="2743200" lvl="5" indent="-228600" algn="l">
              <a:lnSpc>
                <a:spcPct val="120000"/>
              </a:lnSpc>
              <a:spcBef>
                <a:spcPts val="500"/>
              </a:spcBef>
              <a:spcAft>
                <a:spcPts val="0"/>
              </a:spcAft>
              <a:buClr>
                <a:schemeClr val="lt1"/>
              </a:buClr>
              <a:buSzPts val="1125"/>
              <a:buNone/>
              <a:defRPr sz="900"/>
            </a:lvl6pPr>
            <a:lvl7pPr marL="3200400" lvl="6" indent="-228600" algn="l">
              <a:lnSpc>
                <a:spcPct val="120000"/>
              </a:lnSpc>
              <a:spcBef>
                <a:spcPts val="500"/>
              </a:spcBef>
              <a:spcAft>
                <a:spcPts val="0"/>
              </a:spcAft>
              <a:buClr>
                <a:schemeClr val="lt1"/>
              </a:buClr>
              <a:buSzPts val="1125"/>
              <a:buNone/>
              <a:defRPr sz="900"/>
            </a:lvl7pPr>
            <a:lvl8pPr marL="3657600" lvl="7" indent="-228600" algn="l">
              <a:lnSpc>
                <a:spcPct val="120000"/>
              </a:lnSpc>
              <a:spcBef>
                <a:spcPts val="500"/>
              </a:spcBef>
              <a:spcAft>
                <a:spcPts val="0"/>
              </a:spcAft>
              <a:buClr>
                <a:schemeClr val="lt1"/>
              </a:buClr>
              <a:buSzPts val="1125"/>
              <a:buNone/>
              <a:defRPr sz="900"/>
            </a:lvl8pPr>
            <a:lvl9pPr marL="4114800" lvl="8" indent="-228600" algn="l">
              <a:lnSpc>
                <a:spcPct val="120000"/>
              </a:lnSpc>
              <a:spcBef>
                <a:spcPts val="500"/>
              </a:spcBef>
              <a:spcAft>
                <a:spcPts val="0"/>
              </a:spcAft>
              <a:buClr>
                <a:schemeClr val="lt1"/>
              </a:buClr>
              <a:buSzPts val="1125"/>
              <a:buNone/>
              <a:defRPr sz="900"/>
            </a:lvl9pPr>
          </a:lstStyle>
          <a:p>
            <a:endParaRPr/>
          </a:p>
        </p:txBody>
      </p:sp>
      <p:sp>
        <p:nvSpPr>
          <p:cNvPr id="197" name="Google Shape;197;p52"/>
          <p:cNvSpPr txBox="1">
            <a:spLocks noGrp="1"/>
          </p:cNvSpPr>
          <p:nvPr>
            <p:ph type="body" idx="3"/>
          </p:nvPr>
        </p:nvSpPr>
        <p:spPr>
          <a:xfrm>
            <a:off x="4514766" y="2677635"/>
            <a:ext cx="3184385" cy="685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3000"/>
              <a:buNone/>
              <a:defRPr sz="2400" b="0" cap="none">
                <a:solidFill>
                  <a:schemeClr val="lt1"/>
                </a:solidFill>
              </a:defRPr>
            </a:lvl1pPr>
            <a:lvl2pPr marL="914400" lvl="1" indent="-228600" algn="l">
              <a:lnSpc>
                <a:spcPct val="120000"/>
              </a:lnSpc>
              <a:spcBef>
                <a:spcPts val="500"/>
              </a:spcBef>
              <a:spcAft>
                <a:spcPts val="0"/>
              </a:spcAft>
              <a:buClr>
                <a:schemeClr val="lt1"/>
              </a:buClr>
              <a:buSzPts val="2500"/>
              <a:buNone/>
              <a:defRPr sz="2000" b="1"/>
            </a:lvl2pPr>
            <a:lvl3pPr marL="1371600" lvl="2" indent="-228600" algn="l">
              <a:lnSpc>
                <a:spcPct val="120000"/>
              </a:lnSpc>
              <a:spcBef>
                <a:spcPts val="500"/>
              </a:spcBef>
              <a:spcAft>
                <a:spcPts val="0"/>
              </a:spcAft>
              <a:buClr>
                <a:schemeClr val="lt1"/>
              </a:buClr>
              <a:buSzPts val="2250"/>
              <a:buNone/>
              <a:defRPr sz="1800" b="1"/>
            </a:lvl3pPr>
            <a:lvl4pPr marL="1828800" lvl="3" indent="-228600" algn="l">
              <a:lnSpc>
                <a:spcPct val="120000"/>
              </a:lnSpc>
              <a:spcBef>
                <a:spcPts val="500"/>
              </a:spcBef>
              <a:spcAft>
                <a:spcPts val="0"/>
              </a:spcAft>
              <a:buClr>
                <a:schemeClr val="lt1"/>
              </a:buClr>
              <a:buSzPts val="2000"/>
              <a:buNone/>
              <a:defRPr sz="1600" b="1"/>
            </a:lvl4pPr>
            <a:lvl5pPr marL="2286000" lvl="4" indent="-228600" algn="l">
              <a:lnSpc>
                <a:spcPct val="120000"/>
              </a:lnSpc>
              <a:spcBef>
                <a:spcPts val="500"/>
              </a:spcBef>
              <a:spcAft>
                <a:spcPts val="0"/>
              </a:spcAft>
              <a:buClr>
                <a:schemeClr val="lt1"/>
              </a:buClr>
              <a:buSzPts val="2000"/>
              <a:buNone/>
              <a:defRPr sz="1600" b="1"/>
            </a:lvl5pPr>
            <a:lvl6pPr marL="2743200" lvl="5" indent="-228600" algn="l">
              <a:lnSpc>
                <a:spcPct val="120000"/>
              </a:lnSpc>
              <a:spcBef>
                <a:spcPts val="500"/>
              </a:spcBef>
              <a:spcAft>
                <a:spcPts val="0"/>
              </a:spcAft>
              <a:buClr>
                <a:schemeClr val="lt1"/>
              </a:buClr>
              <a:buSzPts val="2000"/>
              <a:buNone/>
              <a:defRPr sz="1600" b="1"/>
            </a:lvl6pPr>
            <a:lvl7pPr marL="3200400" lvl="6" indent="-228600" algn="l">
              <a:lnSpc>
                <a:spcPct val="120000"/>
              </a:lnSpc>
              <a:spcBef>
                <a:spcPts val="500"/>
              </a:spcBef>
              <a:spcAft>
                <a:spcPts val="0"/>
              </a:spcAft>
              <a:buClr>
                <a:schemeClr val="lt1"/>
              </a:buClr>
              <a:buSzPts val="2000"/>
              <a:buNone/>
              <a:defRPr sz="1600" b="1"/>
            </a:lvl7pPr>
            <a:lvl8pPr marL="3657600" lvl="7" indent="-228600" algn="l">
              <a:lnSpc>
                <a:spcPct val="120000"/>
              </a:lnSpc>
              <a:spcBef>
                <a:spcPts val="500"/>
              </a:spcBef>
              <a:spcAft>
                <a:spcPts val="0"/>
              </a:spcAft>
              <a:buClr>
                <a:schemeClr val="lt1"/>
              </a:buClr>
              <a:buSzPts val="2000"/>
              <a:buNone/>
              <a:defRPr sz="1600" b="1"/>
            </a:lvl8pPr>
            <a:lvl9pPr marL="4114800" lvl="8" indent="-228600" algn="l">
              <a:lnSpc>
                <a:spcPct val="120000"/>
              </a:lnSpc>
              <a:spcBef>
                <a:spcPts val="500"/>
              </a:spcBef>
              <a:spcAft>
                <a:spcPts val="0"/>
              </a:spcAft>
              <a:buClr>
                <a:schemeClr val="lt1"/>
              </a:buClr>
              <a:buSzPts val="2000"/>
              <a:buNone/>
              <a:defRPr sz="1600" b="1"/>
            </a:lvl9pPr>
          </a:lstStyle>
          <a:p>
            <a:endParaRPr/>
          </a:p>
        </p:txBody>
      </p:sp>
      <p:sp>
        <p:nvSpPr>
          <p:cNvPr id="198" name="Google Shape;198;p52"/>
          <p:cNvSpPr txBox="1">
            <a:spLocks noGrp="1"/>
          </p:cNvSpPr>
          <p:nvPr>
            <p:ph type="body" idx="4"/>
          </p:nvPr>
        </p:nvSpPr>
        <p:spPr>
          <a:xfrm>
            <a:off x="4504213" y="3363435"/>
            <a:ext cx="3195830" cy="2430936"/>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1750"/>
              <a:buNone/>
              <a:defRPr sz="1400"/>
            </a:lvl1pPr>
            <a:lvl2pPr marL="914400" lvl="1" indent="-228600" algn="l">
              <a:lnSpc>
                <a:spcPct val="120000"/>
              </a:lnSpc>
              <a:spcBef>
                <a:spcPts val="500"/>
              </a:spcBef>
              <a:spcAft>
                <a:spcPts val="0"/>
              </a:spcAft>
              <a:buClr>
                <a:schemeClr val="lt1"/>
              </a:buClr>
              <a:buSzPts val="1500"/>
              <a:buNone/>
              <a:defRPr sz="1200"/>
            </a:lvl2pPr>
            <a:lvl3pPr marL="1371600" lvl="2" indent="-228600" algn="l">
              <a:lnSpc>
                <a:spcPct val="120000"/>
              </a:lnSpc>
              <a:spcBef>
                <a:spcPts val="500"/>
              </a:spcBef>
              <a:spcAft>
                <a:spcPts val="0"/>
              </a:spcAft>
              <a:buClr>
                <a:schemeClr val="lt1"/>
              </a:buClr>
              <a:buSzPts val="1250"/>
              <a:buNone/>
              <a:defRPr sz="1000"/>
            </a:lvl3pPr>
            <a:lvl4pPr marL="1828800" lvl="3" indent="-228600" algn="l">
              <a:lnSpc>
                <a:spcPct val="120000"/>
              </a:lnSpc>
              <a:spcBef>
                <a:spcPts val="500"/>
              </a:spcBef>
              <a:spcAft>
                <a:spcPts val="0"/>
              </a:spcAft>
              <a:buClr>
                <a:schemeClr val="lt1"/>
              </a:buClr>
              <a:buSzPts val="1125"/>
              <a:buNone/>
              <a:defRPr sz="900"/>
            </a:lvl4pPr>
            <a:lvl5pPr marL="2286000" lvl="4" indent="-228600" algn="l">
              <a:lnSpc>
                <a:spcPct val="120000"/>
              </a:lnSpc>
              <a:spcBef>
                <a:spcPts val="500"/>
              </a:spcBef>
              <a:spcAft>
                <a:spcPts val="0"/>
              </a:spcAft>
              <a:buClr>
                <a:schemeClr val="lt1"/>
              </a:buClr>
              <a:buSzPts val="1125"/>
              <a:buNone/>
              <a:defRPr sz="900"/>
            </a:lvl5pPr>
            <a:lvl6pPr marL="2743200" lvl="5" indent="-228600" algn="l">
              <a:lnSpc>
                <a:spcPct val="120000"/>
              </a:lnSpc>
              <a:spcBef>
                <a:spcPts val="500"/>
              </a:spcBef>
              <a:spcAft>
                <a:spcPts val="0"/>
              </a:spcAft>
              <a:buClr>
                <a:schemeClr val="lt1"/>
              </a:buClr>
              <a:buSzPts val="1125"/>
              <a:buNone/>
              <a:defRPr sz="900"/>
            </a:lvl6pPr>
            <a:lvl7pPr marL="3200400" lvl="6" indent="-228600" algn="l">
              <a:lnSpc>
                <a:spcPct val="120000"/>
              </a:lnSpc>
              <a:spcBef>
                <a:spcPts val="500"/>
              </a:spcBef>
              <a:spcAft>
                <a:spcPts val="0"/>
              </a:spcAft>
              <a:buClr>
                <a:schemeClr val="lt1"/>
              </a:buClr>
              <a:buSzPts val="1125"/>
              <a:buNone/>
              <a:defRPr sz="900"/>
            </a:lvl7pPr>
            <a:lvl8pPr marL="3657600" lvl="7" indent="-228600" algn="l">
              <a:lnSpc>
                <a:spcPct val="120000"/>
              </a:lnSpc>
              <a:spcBef>
                <a:spcPts val="500"/>
              </a:spcBef>
              <a:spcAft>
                <a:spcPts val="0"/>
              </a:spcAft>
              <a:buClr>
                <a:schemeClr val="lt1"/>
              </a:buClr>
              <a:buSzPts val="1125"/>
              <a:buNone/>
              <a:defRPr sz="900"/>
            </a:lvl8pPr>
            <a:lvl9pPr marL="4114800" lvl="8" indent="-228600" algn="l">
              <a:lnSpc>
                <a:spcPct val="120000"/>
              </a:lnSpc>
              <a:spcBef>
                <a:spcPts val="500"/>
              </a:spcBef>
              <a:spcAft>
                <a:spcPts val="0"/>
              </a:spcAft>
              <a:buClr>
                <a:schemeClr val="lt1"/>
              </a:buClr>
              <a:buSzPts val="1125"/>
              <a:buNone/>
              <a:defRPr sz="900"/>
            </a:lvl9pPr>
          </a:lstStyle>
          <a:p>
            <a:endParaRPr/>
          </a:p>
        </p:txBody>
      </p:sp>
      <p:sp>
        <p:nvSpPr>
          <p:cNvPr id="199" name="Google Shape;199;p52"/>
          <p:cNvSpPr txBox="1">
            <a:spLocks noGrp="1"/>
          </p:cNvSpPr>
          <p:nvPr>
            <p:ph type="body" idx="5"/>
          </p:nvPr>
        </p:nvSpPr>
        <p:spPr>
          <a:xfrm>
            <a:off x="7852442" y="2674463"/>
            <a:ext cx="3194968" cy="685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3000"/>
              <a:buNone/>
              <a:defRPr sz="2400" b="0" cap="none">
                <a:solidFill>
                  <a:schemeClr val="lt1"/>
                </a:solidFill>
              </a:defRPr>
            </a:lvl1pPr>
            <a:lvl2pPr marL="914400" lvl="1" indent="-228600" algn="l">
              <a:lnSpc>
                <a:spcPct val="120000"/>
              </a:lnSpc>
              <a:spcBef>
                <a:spcPts val="500"/>
              </a:spcBef>
              <a:spcAft>
                <a:spcPts val="0"/>
              </a:spcAft>
              <a:buClr>
                <a:schemeClr val="lt1"/>
              </a:buClr>
              <a:buSzPts val="2500"/>
              <a:buNone/>
              <a:defRPr sz="2000" b="1"/>
            </a:lvl2pPr>
            <a:lvl3pPr marL="1371600" lvl="2" indent="-228600" algn="l">
              <a:lnSpc>
                <a:spcPct val="120000"/>
              </a:lnSpc>
              <a:spcBef>
                <a:spcPts val="500"/>
              </a:spcBef>
              <a:spcAft>
                <a:spcPts val="0"/>
              </a:spcAft>
              <a:buClr>
                <a:schemeClr val="lt1"/>
              </a:buClr>
              <a:buSzPts val="2250"/>
              <a:buNone/>
              <a:defRPr sz="1800" b="1"/>
            </a:lvl3pPr>
            <a:lvl4pPr marL="1828800" lvl="3" indent="-228600" algn="l">
              <a:lnSpc>
                <a:spcPct val="120000"/>
              </a:lnSpc>
              <a:spcBef>
                <a:spcPts val="500"/>
              </a:spcBef>
              <a:spcAft>
                <a:spcPts val="0"/>
              </a:spcAft>
              <a:buClr>
                <a:schemeClr val="lt1"/>
              </a:buClr>
              <a:buSzPts val="2000"/>
              <a:buNone/>
              <a:defRPr sz="1600" b="1"/>
            </a:lvl4pPr>
            <a:lvl5pPr marL="2286000" lvl="4" indent="-228600" algn="l">
              <a:lnSpc>
                <a:spcPct val="120000"/>
              </a:lnSpc>
              <a:spcBef>
                <a:spcPts val="500"/>
              </a:spcBef>
              <a:spcAft>
                <a:spcPts val="0"/>
              </a:spcAft>
              <a:buClr>
                <a:schemeClr val="lt1"/>
              </a:buClr>
              <a:buSzPts val="2000"/>
              <a:buNone/>
              <a:defRPr sz="1600" b="1"/>
            </a:lvl5pPr>
            <a:lvl6pPr marL="2743200" lvl="5" indent="-228600" algn="l">
              <a:lnSpc>
                <a:spcPct val="120000"/>
              </a:lnSpc>
              <a:spcBef>
                <a:spcPts val="500"/>
              </a:spcBef>
              <a:spcAft>
                <a:spcPts val="0"/>
              </a:spcAft>
              <a:buClr>
                <a:schemeClr val="lt1"/>
              </a:buClr>
              <a:buSzPts val="2000"/>
              <a:buNone/>
              <a:defRPr sz="1600" b="1"/>
            </a:lvl6pPr>
            <a:lvl7pPr marL="3200400" lvl="6" indent="-228600" algn="l">
              <a:lnSpc>
                <a:spcPct val="120000"/>
              </a:lnSpc>
              <a:spcBef>
                <a:spcPts val="500"/>
              </a:spcBef>
              <a:spcAft>
                <a:spcPts val="0"/>
              </a:spcAft>
              <a:buClr>
                <a:schemeClr val="lt1"/>
              </a:buClr>
              <a:buSzPts val="2000"/>
              <a:buNone/>
              <a:defRPr sz="1600" b="1"/>
            </a:lvl7pPr>
            <a:lvl8pPr marL="3657600" lvl="7" indent="-228600" algn="l">
              <a:lnSpc>
                <a:spcPct val="120000"/>
              </a:lnSpc>
              <a:spcBef>
                <a:spcPts val="500"/>
              </a:spcBef>
              <a:spcAft>
                <a:spcPts val="0"/>
              </a:spcAft>
              <a:buClr>
                <a:schemeClr val="lt1"/>
              </a:buClr>
              <a:buSzPts val="2000"/>
              <a:buNone/>
              <a:defRPr sz="1600" b="1"/>
            </a:lvl8pPr>
            <a:lvl9pPr marL="4114800" lvl="8" indent="-228600" algn="l">
              <a:lnSpc>
                <a:spcPct val="120000"/>
              </a:lnSpc>
              <a:spcBef>
                <a:spcPts val="500"/>
              </a:spcBef>
              <a:spcAft>
                <a:spcPts val="0"/>
              </a:spcAft>
              <a:buClr>
                <a:schemeClr val="lt1"/>
              </a:buClr>
              <a:buSzPts val="2000"/>
              <a:buNone/>
              <a:defRPr sz="1600" b="1"/>
            </a:lvl9pPr>
          </a:lstStyle>
          <a:p>
            <a:endParaRPr/>
          </a:p>
        </p:txBody>
      </p:sp>
      <p:sp>
        <p:nvSpPr>
          <p:cNvPr id="200" name="Google Shape;200;p52"/>
          <p:cNvSpPr txBox="1">
            <a:spLocks noGrp="1"/>
          </p:cNvSpPr>
          <p:nvPr>
            <p:ph type="body" idx="6"/>
          </p:nvPr>
        </p:nvSpPr>
        <p:spPr>
          <a:xfrm>
            <a:off x="7852442" y="3360263"/>
            <a:ext cx="3194968" cy="2430936"/>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1750"/>
              <a:buNone/>
              <a:defRPr sz="1400"/>
            </a:lvl1pPr>
            <a:lvl2pPr marL="914400" lvl="1" indent="-228600" algn="l">
              <a:lnSpc>
                <a:spcPct val="120000"/>
              </a:lnSpc>
              <a:spcBef>
                <a:spcPts val="500"/>
              </a:spcBef>
              <a:spcAft>
                <a:spcPts val="0"/>
              </a:spcAft>
              <a:buClr>
                <a:schemeClr val="lt1"/>
              </a:buClr>
              <a:buSzPts val="1500"/>
              <a:buNone/>
              <a:defRPr sz="1200"/>
            </a:lvl2pPr>
            <a:lvl3pPr marL="1371600" lvl="2" indent="-228600" algn="l">
              <a:lnSpc>
                <a:spcPct val="120000"/>
              </a:lnSpc>
              <a:spcBef>
                <a:spcPts val="500"/>
              </a:spcBef>
              <a:spcAft>
                <a:spcPts val="0"/>
              </a:spcAft>
              <a:buClr>
                <a:schemeClr val="lt1"/>
              </a:buClr>
              <a:buSzPts val="1250"/>
              <a:buNone/>
              <a:defRPr sz="1000"/>
            </a:lvl3pPr>
            <a:lvl4pPr marL="1828800" lvl="3" indent="-228600" algn="l">
              <a:lnSpc>
                <a:spcPct val="120000"/>
              </a:lnSpc>
              <a:spcBef>
                <a:spcPts val="500"/>
              </a:spcBef>
              <a:spcAft>
                <a:spcPts val="0"/>
              </a:spcAft>
              <a:buClr>
                <a:schemeClr val="lt1"/>
              </a:buClr>
              <a:buSzPts val="1125"/>
              <a:buNone/>
              <a:defRPr sz="900"/>
            </a:lvl4pPr>
            <a:lvl5pPr marL="2286000" lvl="4" indent="-228600" algn="l">
              <a:lnSpc>
                <a:spcPct val="120000"/>
              </a:lnSpc>
              <a:spcBef>
                <a:spcPts val="500"/>
              </a:spcBef>
              <a:spcAft>
                <a:spcPts val="0"/>
              </a:spcAft>
              <a:buClr>
                <a:schemeClr val="lt1"/>
              </a:buClr>
              <a:buSzPts val="1125"/>
              <a:buNone/>
              <a:defRPr sz="900"/>
            </a:lvl5pPr>
            <a:lvl6pPr marL="2743200" lvl="5" indent="-228600" algn="l">
              <a:lnSpc>
                <a:spcPct val="120000"/>
              </a:lnSpc>
              <a:spcBef>
                <a:spcPts val="500"/>
              </a:spcBef>
              <a:spcAft>
                <a:spcPts val="0"/>
              </a:spcAft>
              <a:buClr>
                <a:schemeClr val="lt1"/>
              </a:buClr>
              <a:buSzPts val="1125"/>
              <a:buNone/>
              <a:defRPr sz="900"/>
            </a:lvl6pPr>
            <a:lvl7pPr marL="3200400" lvl="6" indent="-228600" algn="l">
              <a:lnSpc>
                <a:spcPct val="120000"/>
              </a:lnSpc>
              <a:spcBef>
                <a:spcPts val="500"/>
              </a:spcBef>
              <a:spcAft>
                <a:spcPts val="0"/>
              </a:spcAft>
              <a:buClr>
                <a:schemeClr val="lt1"/>
              </a:buClr>
              <a:buSzPts val="1125"/>
              <a:buNone/>
              <a:defRPr sz="900"/>
            </a:lvl7pPr>
            <a:lvl8pPr marL="3657600" lvl="7" indent="-228600" algn="l">
              <a:lnSpc>
                <a:spcPct val="120000"/>
              </a:lnSpc>
              <a:spcBef>
                <a:spcPts val="500"/>
              </a:spcBef>
              <a:spcAft>
                <a:spcPts val="0"/>
              </a:spcAft>
              <a:buClr>
                <a:schemeClr val="lt1"/>
              </a:buClr>
              <a:buSzPts val="1125"/>
              <a:buNone/>
              <a:defRPr sz="900"/>
            </a:lvl8pPr>
            <a:lvl9pPr marL="4114800" lvl="8" indent="-228600" algn="l">
              <a:lnSpc>
                <a:spcPct val="120000"/>
              </a:lnSpc>
              <a:spcBef>
                <a:spcPts val="500"/>
              </a:spcBef>
              <a:spcAft>
                <a:spcPts val="0"/>
              </a:spcAft>
              <a:buClr>
                <a:schemeClr val="lt1"/>
              </a:buClr>
              <a:buSzPts val="1125"/>
              <a:buNone/>
              <a:defRPr sz="900"/>
            </a:lvl9pPr>
          </a:lstStyle>
          <a:p>
            <a:endParaRPr/>
          </a:p>
        </p:txBody>
      </p:sp>
      <p:sp>
        <p:nvSpPr>
          <p:cNvPr id="201" name="Google Shape;201;p52"/>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52"/>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52"/>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3 Picture Column">
  <p:cSld name="3 Picture Column">
    <p:spTree>
      <p:nvGrpSpPr>
        <p:cNvPr id="1" name="Shape 204"/>
        <p:cNvGrpSpPr/>
        <p:nvPr/>
      </p:nvGrpSpPr>
      <p:grpSpPr>
        <a:xfrm>
          <a:off x="0" y="0"/>
          <a:ext cx="0" cy="0"/>
          <a:chOff x="0" y="0"/>
          <a:chExt cx="0" cy="0"/>
        </a:xfrm>
      </p:grpSpPr>
      <p:sp>
        <p:nvSpPr>
          <p:cNvPr id="205" name="Google Shape;205;p53"/>
          <p:cNvSpPr txBox="1">
            <a:spLocks noGrp="1"/>
          </p:cNvSpPr>
          <p:nvPr>
            <p:ph type="title"/>
          </p:nvPr>
        </p:nvSpPr>
        <p:spPr>
          <a:xfrm>
            <a:off x="1141411" y="609600"/>
            <a:ext cx="9905999" cy="19050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53"/>
          <p:cNvSpPr txBox="1">
            <a:spLocks noGrp="1"/>
          </p:cNvSpPr>
          <p:nvPr>
            <p:ph type="body" idx="1"/>
          </p:nvPr>
        </p:nvSpPr>
        <p:spPr>
          <a:xfrm>
            <a:off x="1141413" y="4404596"/>
            <a:ext cx="3195240"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500"/>
              <a:buNone/>
              <a:defRPr sz="2000" b="0" cap="none">
                <a:solidFill>
                  <a:schemeClr val="lt1"/>
                </a:solidFill>
              </a:defRPr>
            </a:lvl1pPr>
            <a:lvl2pPr marL="914400" lvl="1" indent="-228600" algn="l">
              <a:lnSpc>
                <a:spcPct val="120000"/>
              </a:lnSpc>
              <a:spcBef>
                <a:spcPts val="500"/>
              </a:spcBef>
              <a:spcAft>
                <a:spcPts val="0"/>
              </a:spcAft>
              <a:buClr>
                <a:schemeClr val="lt1"/>
              </a:buClr>
              <a:buSzPts val="2500"/>
              <a:buNone/>
              <a:defRPr sz="2000" b="1"/>
            </a:lvl2pPr>
            <a:lvl3pPr marL="1371600" lvl="2" indent="-228600" algn="l">
              <a:lnSpc>
                <a:spcPct val="120000"/>
              </a:lnSpc>
              <a:spcBef>
                <a:spcPts val="500"/>
              </a:spcBef>
              <a:spcAft>
                <a:spcPts val="0"/>
              </a:spcAft>
              <a:buClr>
                <a:schemeClr val="lt1"/>
              </a:buClr>
              <a:buSzPts val="2250"/>
              <a:buNone/>
              <a:defRPr sz="1800" b="1"/>
            </a:lvl3pPr>
            <a:lvl4pPr marL="1828800" lvl="3" indent="-228600" algn="l">
              <a:lnSpc>
                <a:spcPct val="120000"/>
              </a:lnSpc>
              <a:spcBef>
                <a:spcPts val="500"/>
              </a:spcBef>
              <a:spcAft>
                <a:spcPts val="0"/>
              </a:spcAft>
              <a:buClr>
                <a:schemeClr val="lt1"/>
              </a:buClr>
              <a:buSzPts val="2000"/>
              <a:buNone/>
              <a:defRPr sz="1600" b="1"/>
            </a:lvl4pPr>
            <a:lvl5pPr marL="2286000" lvl="4" indent="-228600" algn="l">
              <a:lnSpc>
                <a:spcPct val="120000"/>
              </a:lnSpc>
              <a:spcBef>
                <a:spcPts val="500"/>
              </a:spcBef>
              <a:spcAft>
                <a:spcPts val="0"/>
              </a:spcAft>
              <a:buClr>
                <a:schemeClr val="lt1"/>
              </a:buClr>
              <a:buSzPts val="2000"/>
              <a:buNone/>
              <a:defRPr sz="1600" b="1"/>
            </a:lvl5pPr>
            <a:lvl6pPr marL="2743200" lvl="5" indent="-228600" algn="l">
              <a:lnSpc>
                <a:spcPct val="120000"/>
              </a:lnSpc>
              <a:spcBef>
                <a:spcPts val="500"/>
              </a:spcBef>
              <a:spcAft>
                <a:spcPts val="0"/>
              </a:spcAft>
              <a:buClr>
                <a:schemeClr val="lt1"/>
              </a:buClr>
              <a:buSzPts val="2000"/>
              <a:buNone/>
              <a:defRPr sz="1600" b="1"/>
            </a:lvl6pPr>
            <a:lvl7pPr marL="3200400" lvl="6" indent="-228600" algn="l">
              <a:lnSpc>
                <a:spcPct val="120000"/>
              </a:lnSpc>
              <a:spcBef>
                <a:spcPts val="500"/>
              </a:spcBef>
              <a:spcAft>
                <a:spcPts val="0"/>
              </a:spcAft>
              <a:buClr>
                <a:schemeClr val="lt1"/>
              </a:buClr>
              <a:buSzPts val="2000"/>
              <a:buNone/>
              <a:defRPr sz="1600" b="1"/>
            </a:lvl7pPr>
            <a:lvl8pPr marL="3657600" lvl="7" indent="-228600" algn="l">
              <a:lnSpc>
                <a:spcPct val="120000"/>
              </a:lnSpc>
              <a:spcBef>
                <a:spcPts val="500"/>
              </a:spcBef>
              <a:spcAft>
                <a:spcPts val="0"/>
              </a:spcAft>
              <a:buClr>
                <a:schemeClr val="lt1"/>
              </a:buClr>
              <a:buSzPts val="2000"/>
              <a:buNone/>
              <a:defRPr sz="1600" b="1"/>
            </a:lvl8pPr>
            <a:lvl9pPr marL="4114800" lvl="8" indent="-228600" algn="l">
              <a:lnSpc>
                <a:spcPct val="120000"/>
              </a:lnSpc>
              <a:spcBef>
                <a:spcPts val="500"/>
              </a:spcBef>
              <a:spcAft>
                <a:spcPts val="0"/>
              </a:spcAft>
              <a:buClr>
                <a:schemeClr val="lt1"/>
              </a:buClr>
              <a:buSzPts val="2000"/>
              <a:buNone/>
              <a:defRPr sz="1600" b="1"/>
            </a:lvl9pPr>
          </a:lstStyle>
          <a:p>
            <a:endParaRPr/>
          </a:p>
        </p:txBody>
      </p:sp>
      <p:sp>
        <p:nvSpPr>
          <p:cNvPr id="207" name="Google Shape;207;p53"/>
          <p:cNvSpPr>
            <a:spLocks noGrp="1"/>
          </p:cNvSpPr>
          <p:nvPr>
            <p:ph type="pic" idx="2"/>
          </p:nvPr>
        </p:nvSpPr>
        <p:spPr>
          <a:xfrm>
            <a:off x="1141413" y="2666998"/>
            <a:ext cx="3195240" cy="1524000"/>
          </a:xfrm>
          <a:prstGeom prst="round2DiagRect">
            <a:avLst>
              <a:gd name="adj1" fmla="val 16667"/>
              <a:gd name="adj2" fmla="val 0"/>
            </a:avLst>
          </a:prstGeom>
          <a:noFill/>
          <a:ln w="19050" cap="sq" cmpd="sng">
            <a:solidFill>
              <a:srgbClr val="B3FFFF">
                <a:alpha val="60000"/>
              </a:srgbClr>
            </a:solidFill>
            <a:prstDash val="solid"/>
            <a:miter lim="800000"/>
            <a:headEnd type="none" w="sm" len="sm"/>
            <a:tailEnd type="none" w="sm" len="sm"/>
          </a:ln>
          <a:effectLst>
            <a:outerShdw blurRad="88900" dist="38100" dir="5400000" algn="t" rotWithShape="0">
              <a:srgbClr val="000000">
                <a:alpha val="40000"/>
              </a:srgbClr>
            </a:outerShdw>
          </a:effectLst>
        </p:spPr>
      </p:sp>
      <p:sp>
        <p:nvSpPr>
          <p:cNvPr id="208" name="Google Shape;208;p53"/>
          <p:cNvSpPr txBox="1">
            <a:spLocks noGrp="1"/>
          </p:cNvSpPr>
          <p:nvPr>
            <p:ph type="body" idx="3"/>
          </p:nvPr>
        </p:nvSpPr>
        <p:spPr>
          <a:xfrm>
            <a:off x="1141413" y="4980858"/>
            <a:ext cx="3195240" cy="817843"/>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1750"/>
              <a:buNone/>
              <a:defRPr sz="1400"/>
            </a:lvl1pPr>
            <a:lvl2pPr marL="914400" lvl="1" indent="-228600" algn="l">
              <a:lnSpc>
                <a:spcPct val="120000"/>
              </a:lnSpc>
              <a:spcBef>
                <a:spcPts val="500"/>
              </a:spcBef>
              <a:spcAft>
                <a:spcPts val="0"/>
              </a:spcAft>
              <a:buClr>
                <a:schemeClr val="lt1"/>
              </a:buClr>
              <a:buSzPts val="1500"/>
              <a:buNone/>
              <a:defRPr sz="1200"/>
            </a:lvl2pPr>
            <a:lvl3pPr marL="1371600" lvl="2" indent="-228600" algn="l">
              <a:lnSpc>
                <a:spcPct val="120000"/>
              </a:lnSpc>
              <a:spcBef>
                <a:spcPts val="500"/>
              </a:spcBef>
              <a:spcAft>
                <a:spcPts val="0"/>
              </a:spcAft>
              <a:buClr>
                <a:schemeClr val="lt1"/>
              </a:buClr>
              <a:buSzPts val="1250"/>
              <a:buNone/>
              <a:defRPr sz="1000"/>
            </a:lvl3pPr>
            <a:lvl4pPr marL="1828800" lvl="3" indent="-228600" algn="l">
              <a:lnSpc>
                <a:spcPct val="120000"/>
              </a:lnSpc>
              <a:spcBef>
                <a:spcPts val="500"/>
              </a:spcBef>
              <a:spcAft>
                <a:spcPts val="0"/>
              </a:spcAft>
              <a:buClr>
                <a:schemeClr val="lt1"/>
              </a:buClr>
              <a:buSzPts val="1125"/>
              <a:buNone/>
              <a:defRPr sz="900"/>
            </a:lvl4pPr>
            <a:lvl5pPr marL="2286000" lvl="4" indent="-228600" algn="l">
              <a:lnSpc>
                <a:spcPct val="120000"/>
              </a:lnSpc>
              <a:spcBef>
                <a:spcPts val="500"/>
              </a:spcBef>
              <a:spcAft>
                <a:spcPts val="0"/>
              </a:spcAft>
              <a:buClr>
                <a:schemeClr val="lt1"/>
              </a:buClr>
              <a:buSzPts val="1125"/>
              <a:buNone/>
              <a:defRPr sz="900"/>
            </a:lvl5pPr>
            <a:lvl6pPr marL="2743200" lvl="5" indent="-228600" algn="l">
              <a:lnSpc>
                <a:spcPct val="120000"/>
              </a:lnSpc>
              <a:spcBef>
                <a:spcPts val="500"/>
              </a:spcBef>
              <a:spcAft>
                <a:spcPts val="0"/>
              </a:spcAft>
              <a:buClr>
                <a:schemeClr val="lt1"/>
              </a:buClr>
              <a:buSzPts val="1125"/>
              <a:buNone/>
              <a:defRPr sz="900"/>
            </a:lvl6pPr>
            <a:lvl7pPr marL="3200400" lvl="6" indent="-228600" algn="l">
              <a:lnSpc>
                <a:spcPct val="120000"/>
              </a:lnSpc>
              <a:spcBef>
                <a:spcPts val="500"/>
              </a:spcBef>
              <a:spcAft>
                <a:spcPts val="0"/>
              </a:spcAft>
              <a:buClr>
                <a:schemeClr val="lt1"/>
              </a:buClr>
              <a:buSzPts val="1125"/>
              <a:buNone/>
              <a:defRPr sz="900"/>
            </a:lvl7pPr>
            <a:lvl8pPr marL="3657600" lvl="7" indent="-228600" algn="l">
              <a:lnSpc>
                <a:spcPct val="120000"/>
              </a:lnSpc>
              <a:spcBef>
                <a:spcPts val="500"/>
              </a:spcBef>
              <a:spcAft>
                <a:spcPts val="0"/>
              </a:spcAft>
              <a:buClr>
                <a:schemeClr val="lt1"/>
              </a:buClr>
              <a:buSzPts val="1125"/>
              <a:buNone/>
              <a:defRPr sz="900"/>
            </a:lvl8pPr>
            <a:lvl9pPr marL="4114800" lvl="8" indent="-228600" algn="l">
              <a:lnSpc>
                <a:spcPct val="120000"/>
              </a:lnSpc>
              <a:spcBef>
                <a:spcPts val="500"/>
              </a:spcBef>
              <a:spcAft>
                <a:spcPts val="0"/>
              </a:spcAft>
              <a:buClr>
                <a:schemeClr val="lt1"/>
              </a:buClr>
              <a:buSzPts val="1125"/>
              <a:buNone/>
              <a:defRPr sz="900"/>
            </a:lvl9pPr>
          </a:lstStyle>
          <a:p>
            <a:endParaRPr/>
          </a:p>
        </p:txBody>
      </p:sp>
      <p:sp>
        <p:nvSpPr>
          <p:cNvPr id="209" name="Google Shape;209;p53"/>
          <p:cNvSpPr txBox="1">
            <a:spLocks noGrp="1"/>
          </p:cNvSpPr>
          <p:nvPr>
            <p:ph type="body" idx="4"/>
          </p:nvPr>
        </p:nvSpPr>
        <p:spPr>
          <a:xfrm>
            <a:off x="4489053" y="4404596"/>
            <a:ext cx="3200400"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500"/>
              <a:buNone/>
              <a:defRPr sz="2000" b="0" cap="none">
                <a:solidFill>
                  <a:schemeClr val="lt1"/>
                </a:solidFill>
              </a:defRPr>
            </a:lvl1pPr>
            <a:lvl2pPr marL="914400" lvl="1" indent="-228600" algn="l">
              <a:lnSpc>
                <a:spcPct val="120000"/>
              </a:lnSpc>
              <a:spcBef>
                <a:spcPts val="500"/>
              </a:spcBef>
              <a:spcAft>
                <a:spcPts val="0"/>
              </a:spcAft>
              <a:buClr>
                <a:schemeClr val="lt1"/>
              </a:buClr>
              <a:buSzPts val="2500"/>
              <a:buNone/>
              <a:defRPr sz="2000" b="1"/>
            </a:lvl2pPr>
            <a:lvl3pPr marL="1371600" lvl="2" indent="-228600" algn="l">
              <a:lnSpc>
                <a:spcPct val="120000"/>
              </a:lnSpc>
              <a:spcBef>
                <a:spcPts val="500"/>
              </a:spcBef>
              <a:spcAft>
                <a:spcPts val="0"/>
              </a:spcAft>
              <a:buClr>
                <a:schemeClr val="lt1"/>
              </a:buClr>
              <a:buSzPts val="2250"/>
              <a:buNone/>
              <a:defRPr sz="1800" b="1"/>
            </a:lvl3pPr>
            <a:lvl4pPr marL="1828800" lvl="3" indent="-228600" algn="l">
              <a:lnSpc>
                <a:spcPct val="120000"/>
              </a:lnSpc>
              <a:spcBef>
                <a:spcPts val="500"/>
              </a:spcBef>
              <a:spcAft>
                <a:spcPts val="0"/>
              </a:spcAft>
              <a:buClr>
                <a:schemeClr val="lt1"/>
              </a:buClr>
              <a:buSzPts val="2000"/>
              <a:buNone/>
              <a:defRPr sz="1600" b="1"/>
            </a:lvl4pPr>
            <a:lvl5pPr marL="2286000" lvl="4" indent="-228600" algn="l">
              <a:lnSpc>
                <a:spcPct val="120000"/>
              </a:lnSpc>
              <a:spcBef>
                <a:spcPts val="500"/>
              </a:spcBef>
              <a:spcAft>
                <a:spcPts val="0"/>
              </a:spcAft>
              <a:buClr>
                <a:schemeClr val="lt1"/>
              </a:buClr>
              <a:buSzPts val="2000"/>
              <a:buNone/>
              <a:defRPr sz="1600" b="1"/>
            </a:lvl5pPr>
            <a:lvl6pPr marL="2743200" lvl="5" indent="-228600" algn="l">
              <a:lnSpc>
                <a:spcPct val="120000"/>
              </a:lnSpc>
              <a:spcBef>
                <a:spcPts val="500"/>
              </a:spcBef>
              <a:spcAft>
                <a:spcPts val="0"/>
              </a:spcAft>
              <a:buClr>
                <a:schemeClr val="lt1"/>
              </a:buClr>
              <a:buSzPts val="2000"/>
              <a:buNone/>
              <a:defRPr sz="1600" b="1"/>
            </a:lvl6pPr>
            <a:lvl7pPr marL="3200400" lvl="6" indent="-228600" algn="l">
              <a:lnSpc>
                <a:spcPct val="120000"/>
              </a:lnSpc>
              <a:spcBef>
                <a:spcPts val="500"/>
              </a:spcBef>
              <a:spcAft>
                <a:spcPts val="0"/>
              </a:spcAft>
              <a:buClr>
                <a:schemeClr val="lt1"/>
              </a:buClr>
              <a:buSzPts val="2000"/>
              <a:buNone/>
              <a:defRPr sz="1600" b="1"/>
            </a:lvl7pPr>
            <a:lvl8pPr marL="3657600" lvl="7" indent="-228600" algn="l">
              <a:lnSpc>
                <a:spcPct val="120000"/>
              </a:lnSpc>
              <a:spcBef>
                <a:spcPts val="500"/>
              </a:spcBef>
              <a:spcAft>
                <a:spcPts val="0"/>
              </a:spcAft>
              <a:buClr>
                <a:schemeClr val="lt1"/>
              </a:buClr>
              <a:buSzPts val="2000"/>
              <a:buNone/>
              <a:defRPr sz="1600" b="1"/>
            </a:lvl8pPr>
            <a:lvl9pPr marL="4114800" lvl="8" indent="-228600" algn="l">
              <a:lnSpc>
                <a:spcPct val="120000"/>
              </a:lnSpc>
              <a:spcBef>
                <a:spcPts val="500"/>
              </a:spcBef>
              <a:spcAft>
                <a:spcPts val="0"/>
              </a:spcAft>
              <a:buClr>
                <a:schemeClr val="lt1"/>
              </a:buClr>
              <a:buSzPts val="2000"/>
              <a:buNone/>
              <a:defRPr sz="1600" b="1"/>
            </a:lvl9pPr>
          </a:lstStyle>
          <a:p>
            <a:endParaRPr/>
          </a:p>
        </p:txBody>
      </p:sp>
      <p:sp>
        <p:nvSpPr>
          <p:cNvPr id="210" name="Google Shape;210;p53"/>
          <p:cNvSpPr>
            <a:spLocks noGrp="1"/>
          </p:cNvSpPr>
          <p:nvPr>
            <p:ph type="pic" idx="5"/>
          </p:nvPr>
        </p:nvSpPr>
        <p:spPr>
          <a:xfrm>
            <a:off x="4489053" y="2666998"/>
            <a:ext cx="3198940" cy="1524000"/>
          </a:xfrm>
          <a:prstGeom prst="round2DiagRect">
            <a:avLst>
              <a:gd name="adj1" fmla="val 16667"/>
              <a:gd name="adj2" fmla="val 0"/>
            </a:avLst>
          </a:prstGeom>
          <a:noFill/>
          <a:ln w="19050" cap="sq" cmpd="sng">
            <a:solidFill>
              <a:srgbClr val="B3FFFF">
                <a:alpha val="60000"/>
              </a:srgbClr>
            </a:solidFill>
            <a:prstDash val="solid"/>
            <a:miter lim="800000"/>
            <a:headEnd type="none" w="sm" len="sm"/>
            <a:tailEnd type="none" w="sm" len="sm"/>
          </a:ln>
          <a:effectLst>
            <a:outerShdw blurRad="88900" dist="38100" dir="5400000" algn="t" rotWithShape="0">
              <a:srgbClr val="000000">
                <a:alpha val="40000"/>
              </a:srgbClr>
            </a:outerShdw>
          </a:effectLst>
        </p:spPr>
      </p:sp>
      <p:sp>
        <p:nvSpPr>
          <p:cNvPr id="211" name="Google Shape;211;p53"/>
          <p:cNvSpPr txBox="1">
            <a:spLocks noGrp="1"/>
          </p:cNvSpPr>
          <p:nvPr>
            <p:ph type="body" idx="6"/>
          </p:nvPr>
        </p:nvSpPr>
        <p:spPr>
          <a:xfrm>
            <a:off x="4487593" y="4980857"/>
            <a:ext cx="3200400" cy="810342"/>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1750"/>
              <a:buNone/>
              <a:defRPr sz="1400"/>
            </a:lvl1pPr>
            <a:lvl2pPr marL="914400" lvl="1" indent="-228600" algn="l">
              <a:lnSpc>
                <a:spcPct val="120000"/>
              </a:lnSpc>
              <a:spcBef>
                <a:spcPts val="500"/>
              </a:spcBef>
              <a:spcAft>
                <a:spcPts val="0"/>
              </a:spcAft>
              <a:buClr>
                <a:schemeClr val="lt1"/>
              </a:buClr>
              <a:buSzPts val="1500"/>
              <a:buNone/>
              <a:defRPr sz="1200"/>
            </a:lvl2pPr>
            <a:lvl3pPr marL="1371600" lvl="2" indent="-228600" algn="l">
              <a:lnSpc>
                <a:spcPct val="120000"/>
              </a:lnSpc>
              <a:spcBef>
                <a:spcPts val="500"/>
              </a:spcBef>
              <a:spcAft>
                <a:spcPts val="0"/>
              </a:spcAft>
              <a:buClr>
                <a:schemeClr val="lt1"/>
              </a:buClr>
              <a:buSzPts val="1250"/>
              <a:buNone/>
              <a:defRPr sz="1000"/>
            </a:lvl3pPr>
            <a:lvl4pPr marL="1828800" lvl="3" indent="-228600" algn="l">
              <a:lnSpc>
                <a:spcPct val="120000"/>
              </a:lnSpc>
              <a:spcBef>
                <a:spcPts val="500"/>
              </a:spcBef>
              <a:spcAft>
                <a:spcPts val="0"/>
              </a:spcAft>
              <a:buClr>
                <a:schemeClr val="lt1"/>
              </a:buClr>
              <a:buSzPts val="1125"/>
              <a:buNone/>
              <a:defRPr sz="900"/>
            </a:lvl4pPr>
            <a:lvl5pPr marL="2286000" lvl="4" indent="-228600" algn="l">
              <a:lnSpc>
                <a:spcPct val="120000"/>
              </a:lnSpc>
              <a:spcBef>
                <a:spcPts val="500"/>
              </a:spcBef>
              <a:spcAft>
                <a:spcPts val="0"/>
              </a:spcAft>
              <a:buClr>
                <a:schemeClr val="lt1"/>
              </a:buClr>
              <a:buSzPts val="1125"/>
              <a:buNone/>
              <a:defRPr sz="900"/>
            </a:lvl5pPr>
            <a:lvl6pPr marL="2743200" lvl="5" indent="-228600" algn="l">
              <a:lnSpc>
                <a:spcPct val="120000"/>
              </a:lnSpc>
              <a:spcBef>
                <a:spcPts val="500"/>
              </a:spcBef>
              <a:spcAft>
                <a:spcPts val="0"/>
              </a:spcAft>
              <a:buClr>
                <a:schemeClr val="lt1"/>
              </a:buClr>
              <a:buSzPts val="1125"/>
              <a:buNone/>
              <a:defRPr sz="900"/>
            </a:lvl6pPr>
            <a:lvl7pPr marL="3200400" lvl="6" indent="-228600" algn="l">
              <a:lnSpc>
                <a:spcPct val="120000"/>
              </a:lnSpc>
              <a:spcBef>
                <a:spcPts val="500"/>
              </a:spcBef>
              <a:spcAft>
                <a:spcPts val="0"/>
              </a:spcAft>
              <a:buClr>
                <a:schemeClr val="lt1"/>
              </a:buClr>
              <a:buSzPts val="1125"/>
              <a:buNone/>
              <a:defRPr sz="900"/>
            </a:lvl7pPr>
            <a:lvl8pPr marL="3657600" lvl="7" indent="-228600" algn="l">
              <a:lnSpc>
                <a:spcPct val="120000"/>
              </a:lnSpc>
              <a:spcBef>
                <a:spcPts val="500"/>
              </a:spcBef>
              <a:spcAft>
                <a:spcPts val="0"/>
              </a:spcAft>
              <a:buClr>
                <a:schemeClr val="lt1"/>
              </a:buClr>
              <a:buSzPts val="1125"/>
              <a:buNone/>
              <a:defRPr sz="900"/>
            </a:lvl8pPr>
            <a:lvl9pPr marL="4114800" lvl="8" indent="-228600" algn="l">
              <a:lnSpc>
                <a:spcPct val="120000"/>
              </a:lnSpc>
              <a:spcBef>
                <a:spcPts val="500"/>
              </a:spcBef>
              <a:spcAft>
                <a:spcPts val="0"/>
              </a:spcAft>
              <a:buClr>
                <a:schemeClr val="lt1"/>
              </a:buClr>
              <a:buSzPts val="1125"/>
              <a:buNone/>
              <a:defRPr sz="900"/>
            </a:lvl9pPr>
          </a:lstStyle>
          <a:p>
            <a:endParaRPr/>
          </a:p>
        </p:txBody>
      </p:sp>
      <p:sp>
        <p:nvSpPr>
          <p:cNvPr id="212" name="Google Shape;212;p53"/>
          <p:cNvSpPr txBox="1">
            <a:spLocks noGrp="1"/>
          </p:cNvSpPr>
          <p:nvPr>
            <p:ph type="body" idx="7"/>
          </p:nvPr>
        </p:nvSpPr>
        <p:spPr>
          <a:xfrm>
            <a:off x="7852567" y="4404595"/>
            <a:ext cx="3190741"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500"/>
              <a:buNone/>
              <a:defRPr sz="2000" b="0" cap="none">
                <a:solidFill>
                  <a:schemeClr val="lt1"/>
                </a:solidFill>
              </a:defRPr>
            </a:lvl1pPr>
            <a:lvl2pPr marL="914400" lvl="1" indent="-228600" algn="l">
              <a:lnSpc>
                <a:spcPct val="120000"/>
              </a:lnSpc>
              <a:spcBef>
                <a:spcPts val="500"/>
              </a:spcBef>
              <a:spcAft>
                <a:spcPts val="0"/>
              </a:spcAft>
              <a:buClr>
                <a:schemeClr val="lt1"/>
              </a:buClr>
              <a:buSzPts val="2500"/>
              <a:buNone/>
              <a:defRPr sz="2000" b="1"/>
            </a:lvl2pPr>
            <a:lvl3pPr marL="1371600" lvl="2" indent="-228600" algn="l">
              <a:lnSpc>
                <a:spcPct val="120000"/>
              </a:lnSpc>
              <a:spcBef>
                <a:spcPts val="500"/>
              </a:spcBef>
              <a:spcAft>
                <a:spcPts val="0"/>
              </a:spcAft>
              <a:buClr>
                <a:schemeClr val="lt1"/>
              </a:buClr>
              <a:buSzPts val="2250"/>
              <a:buNone/>
              <a:defRPr sz="1800" b="1"/>
            </a:lvl3pPr>
            <a:lvl4pPr marL="1828800" lvl="3" indent="-228600" algn="l">
              <a:lnSpc>
                <a:spcPct val="120000"/>
              </a:lnSpc>
              <a:spcBef>
                <a:spcPts val="500"/>
              </a:spcBef>
              <a:spcAft>
                <a:spcPts val="0"/>
              </a:spcAft>
              <a:buClr>
                <a:schemeClr val="lt1"/>
              </a:buClr>
              <a:buSzPts val="2000"/>
              <a:buNone/>
              <a:defRPr sz="1600" b="1"/>
            </a:lvl4pPr>
            <a:lvl5pPr marL="2286000" lvl="4" indent="-228600" algn="l">
              <a:lnSpc>
                <a:spcPct val="120000"/>
              </a:lnSpc>
              <a:spcBef>
                <a:spcPts val="500"/>
              </a:spcBef>
              <a:spcAft>
                <a:spcPts val="0"/>
              </a:spcAft>
              <a:buClr>
                <a:schemeClr val="lt1"/>
              </a:buClr>
              <a:buSzPts val="2000"/>
              <a:buNone/>
              <a:defRPr sz="1600" b="1"/>
            </a:lvl5pPr>
            <a:lvl6pPr marL="2743200" lvl="5" indent="-228600" algn="l">
              <a:lnSpc>
                <a:spcPct val="120000"/>
              </a:lnSpc>
              <a:spcBef>
                <a:spcPts val="500"/>
              </a:spcBef>
              <a:spcAft>
                <a:spcPts val="0"/>
              </a:spcAft>
              <a:buClr>
                <a:schemeClr val="lt1"/>
              </a:buClr>
              <a:buSzPts val="2000"/>
              <a:buNone/>
              <a:defRPr sz="1600" b="1"/>
            </a:lvl6pPr>
            <a:lvl7pPr marL="3200400" lvl="6" indent="-228600" algn="l">
              <a:lnSpc>
                <a:spcPct val="120000"/>
              </a:lnSpc>
              <a:spcBef>
                <a:spcPts val="500"/>
              </a:spcBef>
              <a:spcAft>
                <a:spcPts val="0"/>
              </a:spcAft>
              <a:buClr>
                <a:schemeClr val="lt1"/>
              </a:buClr>
              <a:buSzPts val="2000"/>
              <a:buNone/>
              <a:defRPr sz="1600" b="1"/>
            </a:lvl7pPr>
            <a:lvl8pPr marL="3657600" lvl="7" indent="-228600" algn="l">
              <a:lnSpc>
                <a:spcPct val="120000"/>
              </a:lnSpc>
              <a:spcBef>
                <a:spcPts val="500"/>
              </a:spcBef>
              <a:spcAft>
                <a:spcPts val="0"/>
              </a:spcAft>
              <a:buClr>
                <a:schemeClr val="lt1"/>
              </a:buClr>
              <a:buSzPts val="2000"/>
              <a:buNone/>
              <a:defRPr sz="1600" b="1"/>
            </a:lvl8pPr>
            <a:lvl9pPr marL="4114800" lvl="8" indent="-228600" algn="l">
              <a:lnSpc>
                <a:spcPct val="120000"/>
              </a:lnSpc>
              <a:spcBef>
                <a:spcPts val="500"/>
              </a:spcBef>
              <a:spcAft>
                <a:spcPts val="0"/>
              </a:spcAft>
              <a:buClr>
                <a:schemeClr val="lt1"/>
              </a:buClr>
              <a:buSzPts val="2000"/>
              <a:buNone/>
              <a:defRPr sz="1600" b="1"/>
            </a:lvl9pPr>
          </a:lstStyle>
          <a:p>
            <a:endParaRPr/>
          </a:p>
        </p:txBody>
      </p:sp>
      <p:sp>
        <p:nvSpPr>
          <p:cNvPr id="213" name="Google Shape;213;p53"/>
          <p:cNvSpPr>
            <a:spLocks noGrp="1"/>
          </p:cNvSpPr>
          <p:nvPr>
            <p:ph type="pic" idx="8"/>
          </p:nvPr>
        </p:nvSpPr>
        <p:spPr>
          <a:xfrm>
            <a:off x="7852442" y="2666998"/>
            <a:ext cx="3194969" cy="1524000"/>
          </a:xfrm>
          <a:prstGeom prst="round2DiagRect">
            <a:avLst>
              <a:gd name="adj1" fmla="val 16667"/>
              <a:gd name="adj2" fmla="val 0"/>
            </a:avLst>
          </a:prstGeom>
          <a:noFill/>
          <a:ln w="19050" cap="sq" cmpd="sng">
            <a:solidFill>
              <a:srgbClr val="B3FFFF">
                <a:alpha val="60000"/>
              </a:srgbClr>
            </a:solidFill>
            <a:prstDash val="solid"/>
            <a:miter lim="800000"/>
            <a:headEnd type="none" w="sm" len="sm"/>
            <a:tailEnd type="none" w="sm" len="sm"/>
          </a:ln>
          <a:effectLst>
            <a:outerShdw blurRad="88900" dist="38100" dir="5400000" algn="t" rotWithShape="0">
              <a:srgbClr val="000000">
                <a:alpha val="40000"/>
              </a:srgbClr>
            </a:outerShdw>
          </a:effectLst>
        </p:spPr>
      </p:sp>
      <p:sp>
        <p:nvSpPr>
          <p:cNvPr id="214" name="Google Shape;214;p53"/>
          <p:cNvSpPr txBox="1">
            <a:spLocks noGrp="1"/>
          </p:cNvSpPr>
          <p:nvPr>
            <p:ph type="body" idx="9"/>
          </p:nvPr>
        </p:nvSpPr>
        <p:spPr>
          <a:xfrm>
            <a:off x="7852442" y="4980854"/>
            <a:ext cx="3194968" cy="810345"/>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1750"/>
              <a:buNone/>
              <a:defRPr sz="1400"/>
            </a:lvl1pPr>
            <a:lvl2pPr marL="914400" lvl="1" indent="-228600" algn="l">
              <a:lnSpc>
                <a:spcPct val="120000"/>
              </a:lnSpc>
              <a:spcBef>
                <a:spcPts val="500"/>
              </a:spcBef>
              <a:spcAft>
                <a:spcPts val="0"/>
              </a:spcAft>
              <a:buClr>
                <a:schemeClr val="lt1"/>
              </a:buClr>
              <a:buSzPts val="1500"/>
              <a:buNone/>
              <a:defRPr sz="1200"/>
            </a:lvl2pPr>
            <a:lvl3pPr marL="1371600" lvl="2" indent="-228600" algn="l">
              <a:lnSpc>
                <a:spcPct val="120000"/>
              </a:lnSpc>
              <a:spcBef>
                <a:spcPts val="500"/>
              </a:spcBef>
              <a:spcAft>
                <a:spcPts val="0"/>
              </a:spcAft>
              <a:buClr>
                <a:schemeClr val="lt1"/>
              </a:buClr>
              <a:buSzPts val="1250"/>
              <a:buNone/>
              <a:defRPr sz="1000"/>
            </a:lvl3pPr>
            <a:lvl4pPr marL="1828800" lvl="3" indent="-228600" algn="l">
              <a:lnSpc>
                <a:spcPct val="120000"/>
              </a:lnSpc>
              <a:spcBef>
                <a:spcPts val="500"/>
              </a:spcBef>
              <a:spcAft>
                <a:spcPts val="0"/>
              </a:spcAft>
              <a:buClr>
                <a:schemeClr val="lt1"/>
              </a:buClr>
              <a:buSzPts val="1125"/>
              <a:buNone/>
              <a:defRPr sz="900"/>
            </a:lvl4pPr>
            <a:lvl5pPr marL="2286000" lvl="4" indent="-228600" algn="l">
              <a:lnSpc>
                <a:spcPct val="120000"/>
              </a:lnSpc>
              <a:spcBef>
                <a:spcPts val="500"/>
              </a:spcBef>
              <a:spcAft>
                <a:spcPts val="0"/>
              </a:spcAft>
              <a:buClr>
                <a:schemeClr val="lt1"/>
              </a:buClr>
              <a:buSzPts val="1125"/>
              <a:buNone/>
              <a:defRPr sz="900"/>
            </a:lvl5pPr>
            <a:lvl6pPr marL="2743200" lvl="5" indent="-228600" algn="l">
              <a:lnSpc>
                <a:spcPct val="120000"/>
              </a:lnSpc>
              <a:spcBef>
                <a:spcPts val="500"/>
              </a:spcBef>
              <a:spcAft>
                <a:spcPts val="0"/>
              </a:spcAft>
              <a:buClr>
                <a:schemeClr val="lt1"/>
              </a:buClr>
              <a:buSzPts val="1125"/>
              <a:buNone/>
              <a:defRPr sz="900"/>
            </a:lvl6pPr>
            <a:lvl7pPr marL="3200400" lvl="6" indent="-228600" algn="l">
              <a:lnSpc>
                <a:spcPct val="120000"/>
              </a:lnSpc>
              <a:spcBef>
                <a:spcPts val="500"/>
              </a:spcBef>
              <a:spcAft>
                <a:spcPts val="0"/>
              </a:spcAft>
              <a:buClr>
                <a:schemeClr val="lt1"/>
              </a:buClr>
              <a:buSzPts val="1125"/>
              <a:buNone/>
              <a:defRPr sz="900"/>
            </a:lvl7pPr>
            <a:lvl8pPr marL="3657600" lvl="7" indent="-228600" algn="l">
              <a:lnSpc>
                <a:spcPct val="120000"/>
              </a:lnSpc>
              <a:spcBef>
                <a:spcPts val="500"/>
              </a:spcBef>
              <a:spcAft>
                <a:spcPts val="0"/>
              </a:spcAft>
              <a:buClr>
                <a:schemeClr val="lt1"/>
              </a:buClr>
              <a:buSzPts val="1125"/>
              <a:buNone/>
              <a:defRPr sz="900"/>
            </a:lvl8pPr>
            <a:lvl9pPr marL="4114800" lvl="8" indent="-228600" algn="l">
              <a:lnSpc>
                <a:spcPct val="120000"/>
              </a:lnSpc>
              <a:spcBef>
                <a:spcPts val="500"/>
              </a:spcBef>
              <a:spcAft>
                <a:spcPts val="0"/>
              </a:spcAft>
              <a:buClr>
                <a:schemeClr val="lt1"/>
              </a:buClr>
              <a:buSzPts val="1125"/>
              <a:buNone/>
              <a:defRPr sz="900"/>
            </a:lvl9pPr>
          </a:lstStyle>
          <a:p>
            <a:endParaRPr/>
          </a:p>
        </p:txBody>
      </p:sp>
      <p:sp>
        <p:nvSpPr>
          <p:cNvPr id="215" name="Google Shape;215;p53"/>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6" name="Google Shape;216;p53"/>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53"/>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8"/>
        <p:cNvGrpSpPr/>
        <p:nvPr/>
      </p:nvGrpSpPr>
      <p:grpSpPr>
        <a:xfrm>
          <a:off x="0" y="0"/>
          <a:ext cx="0" cy="0"/>
          <a:chOff x="0" y="0"/>
          <a:chExt cx="0" cy="0"/>
        </a:xfrm>
      </p:grpSpPr>
      <p:sp>
        <p:nvSpPr>
          <p:cNvPr id="219" name="Google Shape;219;p54"/>
          <p:cNvSpPr txBox="1">
            <a:spLocks noGrp="1"/>
          </p:cNvSpPr>
          <p:nvPr>
            <p:ph type="title"/>
          </p:nvPr>
        </p:nvSpPr>
        <p:spPr>
          <a:xfrm>
            <a:off x="1141413" y="618518"/>
            <a:ext cx="9905998" cy="147857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0" name="Google Shape;220;p54"/>
          <p:cNvSpPr txBox="1">
            <a:spLocks noGrp="1"/>
          </p:cNvSpPr>
          <p:nvPr>
            <p:ph type="body" idx="1"/>
          </p:nvPr>
        </p:nvSpPr>
        <p:spPr>
          <a:xfrm rot="5400000">
            <a:off x="4323555" y="-932655"/>
            <a:ext cx="3541714" cy="9905999"/>
          </a:xfrm>
          <a:prstGeom prst="rect">
            <a:avLst/>
          </a:prstGeom>
          <a:noFill/>
          <a:ln>
            <a:noFill/>
          </a:ln>
        </p:spPr>
        <p:txBody>
          <a:bodyPr spcFirstLastPara="1" wrap="square" lIns="91425" tIns="45700" rIns="91425" bIns="45700" anchor="t" anchorCtr="0">
            <a:normAutofit/>
          </a:bodyPr>
          <a:lstStyle>
            <a:lvl1pPr marL="457200" lvl="0" indent="-371475" algn="l">
              <a:lnSpc>
                <a:spcPct val="120000"/>
              </a:lnSpc>
              <a:spcBef>
                <a:spcPts val="1000"/>
              </a:spcBef>
              <a:spcAft>
                <a:spcPts val="0"/>
              </a:spcAft>
              <a:buClr>
                <a:schemeClr val="lt1"/>
              </a:buClr>
              <a:buSzPts val="2250"/>
              <a:buChar char="•"/>
              <a:defRPr/>
            </a:lvl1pPr>
            <a:lvl2pPr marL="914400" lvl="1" indent="-371475" algn="l">
              <a:lnSpc>
                <a:spcPct val="120000"/>
              </a:lnSpc>
              <a:spcBef>
                <a:spcPts val="500"/>
              </a:spcBef>
              <a:spcAft>
                <a:spcPts val="0"/>
              </a:spcAft>
              <a:buClr>
                <a:schemeClr val="lt1"/>
              </a:buClr>
              <a:buSzPts val="2250"/>
              <a:buChar char="•"/>
              <a:defRPr/>
            </a:lvl2pPr>
            <a:lvl3pPr marL="1371600" lvl="2" indent="-371475" algn="l">
              <a:lnSpc>
                <a:spcPct val="120000"/>
              </a:lnSpc>
              <a:spcBef>
                <a:spcPts val="500"/>
              </a:spcBef>
              <a:spcAft>
                <a:spcPts val="0"/>
              </a:spcAft>
              <a:buClr>
                <a:schemeClr val="lt1"/>
              </a:buClr>
              <a:buSzPts val="2250"/>
              <a:buChar char="•"/>
              <a:defRPr/>
            </a:lvl3pPr>
            <a:lvl4pPr marL="1828800" lvl="3" indent="-371475" algn="l">
              <a:lnSpc>
                <a:spcPct val="120000"/>
              </a:lnSpc>
              <a:spcBef>
                <a:spcPts val="500"/>
              </a:spcBef>
              <a:spcAft>
                <a:spcPts val="0"/>
              </a:spcAft>
              <a:buClr>
                <a:schemeClr val="lt1"/>
              </a:buClr>
              <a:buSzPts val="2250"/>
              <a:buChar char="•"/>
              <a:defRPr/>
            </a:lvl4pPr>
            <a:lvl5pPr marL="2286000" lvl="4" indent="-371475" algn="l">
              <a:lnSpc>
                <a:spcPct val="120000"/>
              </a:lnSpc>
              <a:spcBef>
                <a:spcPts val="500"/>
              </a:spcBef>
              <a:spcAft>
                <a:spcPts val="0"/>
              </a:spcAft>
              <a:buClr>
                <a:schemeClr val="lt1"/>
              </a:buClr>
              <a:buSzPts val="2250"/>
              <a:buChar char="•"/>
              <a:defRPr/>
            </a:lvl5pPr>
            <a:lvl6pPr marL="2743200" lvl="5" indent="-371475" algn="l">
              <a:lnSpc>
                <a:spcPct val="120000"/>
              </a:lnSpc>
              <a:spcBef>
                <a:spcPts val="500"/>
              </a:spcBef>
              <a:spcAft>
                <a:spcPts val="0"/>
              </a:spcAft>
              <a:buClr>
                <a:schemeClr val="lt1"/>
              </a:buClr>
              <a:buSzPts val="2250"/>
              <a:buChar char="•"/>
              <a:defRPr/>
            </a:lvl6pPr>
            <a:lvl7pPr marL="3200400" lvl="6" indent="-371475" algn="l">
              <a:lnSpc>
                <a:spcPct val="120000"/>
              </a:lnSpc>
              <a:spcBef>
                <a:spcPts val="500"/>
              </a:spcBef>
              <a:spcAft>
                <a:spcPts val="0"/>
              </a:spcAft>
              <a:buClr>
                <a:schemeClr val="lt1"/>
              </a:buClr>
              <a:buSzPts val="2250"/>
              <a:buChar char="•"/>
              <a:defRPr/>
            </a:lvl7pPr>
            <a:lvl8pPr marL="3657600" lvl="7" indent="-371475" algn="l">
              <a:lnSpc>
                <a:spcPct val="120000"/>
              </a:lnSpc>
              <a:spcBef>
                <a:spcPts val="500"/>
              </a:spcBef>
              <a:spcAft>
                <a:spcPts val="0"/>
              </a:spcAft>
              <a:buClr>
                <a:schemeClr val="lt1"/>
              </a:buClr>
              <a:buSzPts val="2250"/>
              <a:buChar char="•"/>
              <a:defRPr/>
            </a:lvl8pPr>
            <a:lvl9pPr marL="4114800" lvl="8" indent="-371475" algn="l">
              <a:lnSpc>
                <a:spcPct val="120000"/>
              </a:lnSpc>
              <a:spcBef>
                <a:spcPts val="500"/>
              </a:spcBef>
              <a:spcAft>
                <a:spcPts val="0"/>
              </a:spcAft>
              <a:buClr>
                <a:schemeClr val="lt1"/>
              </a:buClr>
              <a:buSzPts val="2250"/>
              <a:buChar char="•"/>
              <a:defRPr/>
            </a:lvl9pPr>
          </a:lstStyle>
          <a:p>
            <a:endParaRPr/>
          </a:p>
        </p:txBody>
      </p:sp>
      <p:sp>
        <p:nvSpPr>
          <p:cNvPr id="221" name="Google Shape;221;p54"/>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2" name="Google Shape;222;p54"/>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3" name="Google Shape;223;p54"/>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4"/>
        <p:cNvGrpSpPr/>
        <p:nvPr/>
      </p:nvGrpSpPr>
      <p:grpSpPr>
        <a:xfrm>
          <a:off x="0" y="0"/>
          <a:ext cx="0" cy="0"/>
          <a:chOff x="0" y="0"/>
          <a:chExt cx="0" cy="0"/>
        </a:xfrm>
      </p:grpSpPr>
      <p:sp>
        <p:nvSpPr>
          <p:cNvPr id="225" name="Google Shape;225;p55"/>
          <p:cNvSpPr txBox="1">
            <a:spLocks noGrp="1"/>
          </p:cNvSpPr>
          <p:nvPr>
            <p:ph type="title"/>
          </p:nvPr>
        </p:nvSpPr>
        <p:spPr>
          <a:xfrm rot="5400000">
            <a:off x="7454105" y="2197894"/>
            <a:ext cx="5181601" cy="200501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55"/>
          <p:cNvSpPr txBox="1">
            <a:spLocks noGrp="1"/>
          </p:cNvSpPr>
          <p:nvPr>
            <p:ph type="body" idx="1"/>
          </p:nvPr>
        </p:nvSpPr>
        <p:spPr>
          <a:xfrm rot="5400000">
            <a:off x="2424905" y="-673895"/>
            <a:ext cx="5181601" cy="7748590"/>
          </a:xfrm>
          <a:prstGeom prst="rect">
            <a:avLst/>
          </a:prstGeom>
          <a:noFill/>
          <a:ln>
            <a:noFill/>
          </a:ln>
        </p:spPr>
        <p:txBody>
          <a:bodyPr spcFirstLastPara="1" wrap="square" lIns="91425" tIns="45700" rIns="91425" bIns="45700" anchor="t" anchorCtr="0">
            <a:normAutofit/>
          </a:bodyPr>
          <a:lstStyle>
            <a:lvl1pPr marL="457200" lvl="0" indent="-371475" algn="l">
              <a:lnSpc>
                <a:spcPct val="120000"/>
              </a:lnSpc>
              <a:spcBef>
                <a:spcPts val="1000"/>
              </a:spcBef>
              <a:spcAft>
                <a:spcPts val="0"/>
              </a:spcAft>
              <a:buClr>
                <a:schemeClr val="lt1"/>
              </a:buClr>
              <a:buSzPts val="2250"/>
              <a:buChar char="•"/>
              <a:defRPr/>
            </a:lvl1pPr>
            <a:lvl2pPr marL="914400" lvl="1" indent="-371475" algn="l">
              <a:lnSpc>
                <a:spcPct val="120000"/>
              </a:lnSpc>
              <a:spcBef>
                <a:spcPts val="500"/>
              </a:spcBef>
              <a:spcAft>
                <a:spcPts val="0"/>
              </a:spcAft>
              <a:buClr>
                <a:schemeClr val="lt1"/>
              </a:buClr>
              <a:buSzPts val="2250"/>
              <a:buChar char="•"/>
              <a:defRPr/>
            </a:lvl2pPr>
            <a:lvl3pPr marL="1371600" lvl="2" indent="-371475" algn="l">
              <a:lnSpc>
                <a:spcPct val="120000"/>
              </a:lnSpc>
              <a:spcBef>
                <a:spcPts val="500"/>
              </a:spcBef>
              <a:spcAft>
                <a:spcPts val="0"/>
              </a:spcAft>
              <a:buClr>
                <a:schemeClr val="lt1"/>
              </a:buClr>
              <a:buSzPts val="2250"/>
              <a:buChar char="•"/>
              <a:defRPr/>
            </a:lvl3pPr>
            <a:lvl4pPr marL="1828800" lvl="3" indent="-371475" algn="l">
              <a:lnSpc>
                <a:spcPct val="120000"/>
              </a:lnSpc>
              <a:spcBef>
                <a:spcPts val="500"/>
              </a:spcBef>
              <a:spcAft>
                <a:spcPts val="0"/>
              </a:spcAft>
              <a:buClr>
                <a:schemeClr val="lt1"/>
              </a:buClr>
              <a:buSzPts val="2250"/>
              <a:buChar char="•"/>
              <a:defRPr/>
            </a:lvl4pPr>
            <a:lvl5pPr marL="2286000" lvl="4" indent="-371475" algn="l">
              <a:lnSpc>
                <a:spcPct val="120000"/>
              </a:lnSpc>
              <a:spcBef>
                <a:spcPts val="500"/>
              </a:spcBef>
              <a:spcAft>
                <a:spcPts val="0"/>
              </a:spcAft>
              <a:buClr>
                <a:schemeClr val="lt1"/>
              </a:buClr>
              <a:buSzPts val="2250"/>
              <a:buChar char="•"/>
              <a:defRPr/>
            </a:lvl5pPr>
            <a:lvl6pPr marL="2743200" lvl="5" indent="-371475" algn="l">
              <a:lnSpc>
                <a:spcPct val="120000"/>
              </a:lnSpc>
              <a:spcBef>
                <a:spcPts val="500"/>
              </a:spcBef>
              <a:spcAft>
                <a:spcPts val="0"/>
              </a:spcAft>
              <a:buClr>
                <a:schemeClr val="lt1"/>
              </a:buClr>
              <a:buSzPts val="2250"/>
              <a:buChar char="•"/>
              <a:defRPr/>
            </a:lvl6pPr>
            <a:lvl7pPr marL="3200400" lvl="6" indent="-371475" algn="l">
              <a:lnSpc>
                <a:spcPct val="120000"/>
              </a:lnSpc>
              <a:spcBef>
                <a:spcPts val="500"/>
              </a:spcBef>
              <a:spcAft>
                <a:spcPts val="0"/>
              </a:spcAft>
              <a:buClr>
                <a:schemeClr val="lt1"/>
              </a:buClr>
              <a:buSzPts val="2250"/>
              <a:buChar char="•"/>
              <a:defRPr/>
            </a:lvl7pPr>
            <a:lvl8pPr marL="3657600" lvl="7" indent="-371475" algn="l">
              <a:lnSpc>
                <a:spcPct val="120000"/>
              </a:lnSpc>
              <a:spcBef>
                <a:spcPts val="500"/>
              </a:spcBef>
              <a:spcAft>
                <a:spcPts val="0"/>
              </a:spcAft>
              <a:buClr>
                <a:schemeClr val="lt1"/>
              </a:buClr>
              <a:buSzPts val="2250"/>
              <a:buChar char="•"/>
              <a:defRPr/>
            </a:lvl8pPr>
            <a:lvl9pPr marL="4114800" lvl="8" indent="-371475" algn="l">
              <a:lnSpc>
                <a:spcPct val="120000"/>
              </a:lnSpc>
              <a:spcBef>
                <a:spcPts val="500"/>
              </a:spcBef>
              <a:spcAft>
                <a:spcPts val="0"/>
              </a:spcAft>
              <a:buClr>
                <a:schemeClr val="lt1"/>
              </a:buClr>
              <a:buSzPts val="2250"/>
              <a:buChar char="•"/>
              <a:defRPr/>
            </a:lvl9pPr>
          </a:lstStyle>
          <a:p>
            <a:endParaRPr/>
          </a:p>
        </p:txBody>
      </p:sp>
      <p:sp>
        <p:nvSpPr>
          <p:cNvPr id="227" name="Google Shape;227;p55"/>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 name="Google Shape;228;p55"/>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55"/>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58"/>
        <p:cNvGrpSpPr/>
        <p:nvPr/>
      </p:nvGrpSpPr>
      <p:grpSpPr>
        <a:xfrm>
          <a:off x="0" y="0"/>
          <a:ext cx="0" cy="0"/>
          <a:chOff x="0" y="0"/>
          <a:chExt cx="0" cy="0"/>
        </a:xfrm>
      </p:grpSpPr>
      <p:pic>
        <p:nvPicPr>
          <p:cNvPr id="59" name="Google Shape;59;p40" descr="\\DROBO-FS\QuickDrops\JB\PPTX NG\Droplets\LightingOverlay.png"/>
          <p:cNvPicPr preferRelativeResize="0"/>
          <p:nvPr/>
        </p:nvPicPr>
        <p:blipFill rotWithShape="1">
          <a:blip r:embed="rId2">
            <a:alphaModFix amt="30000"/>
          </a:blip>
          <a:srcRect/>
          <a:stretch/>
        </p:blipFill>
        <p:spPr>
          <a:xfrm>
            <a:off x="0" y="-1"/>
            <a:ext cx="12192003" cy="6858001"/>
          </a:xfrm>
          <a:prstGeom prst="rect">
            <a:avLst/>
          </a:prstGeom>
          <a:noFill/>
          <a:ln>
            <a:noFill/>
          </a:ln>
        </p:spPr>
      </p:pic>
      <p:grpSp>
        <p:nvGrpSpPr>
          <p:cNvPr id="60" name="Google Shape;60;p40"/>
          <p:cNvGrpSpPr/>
          <p:nvPr/>
        </p:nvGrpSpPr>
        <p:grpSpPr>
          <a:xfrm>
            <a:off x="0" y="0"/>
            <a:ext cx="2305051" cy="6858001"/>
            <a:chOff x="0" y="0"/>
            <a:chExt cx="2305051" cy="6858001"/>
          </a:xfrm>
        </p:grpSpPr>
        <p:sp>
          <p:nvSpPr>
            <p:cNvPr id="61" name="Google Shape;61;p40"/>
            <p:cNvSpPr/>
            <p:nvPr/>
          </p:nvSpPr>
          <p:spPr>
            <a:xfrm>
              <a:off x="1209675" y="4763"/>
              <a:ext cx="23813" cy="2181225"/>
            </a:xfrm>
            <a:prstGeom prst="rect">
              <a:avLst/>
            </a:pr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40"/>
            <p:cNvSpPr/>
            <p:nvPr/>
          </p:nvSpPr>
          <p:spPr>
            <a:xfrm>
              <a:off x="1128713" y="217646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40"/>
            <p:cNvSpPr/>
            <p:nvPr/>
          </p:nvSpPr>
          <p:spPr>
            <a:xfrm>
              <a:off x="1123950" y="4021138"/>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40"/>
            <p:cNvSpPr/>
            <p:nvPr/>
          </p:nvSpPr>
          <p:spPr>
            <a:xfrm>
              <a:off x="414338" y="9525"/>
              <a:ext cx="28575" cy="4481513"/>
            </a:xfrm>
            <a:prstGeom prst="rect">
              <a:avLst/>
            </a:pr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40"/>
            <p:cNvSpPr/>
            <p:nvPr/>
          </p:nvSpPr>
          <p:spPr>
            <a:xfrm>
              <a:off x="333375" y="448151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40"/>
            <p:cNvSpPr/>
            <p:nvPr/>
          </p:nvSpPr>
          <p:spPr>
            <a:xfrm>
              <a:off x="190500" y="9525"/>
              <a:ext cx="152400" cy="908050"/>
            </a:xfrm>
            <a:custGeom>
              <a:avLst/>
              <a:gdLst/>
              <a:ahLst/>
              <a:cxnLst/>
              <a:rect l="l" t="t" r="r" b="b"/>
              <a:pathLst>
                <a:path w="96" h="572" extrusionOk="0">
                  <a:moveTo>
                    <a:pt x="15" y="572"/>
                  </a:moveTo>
                  <a:lnTo>
                    <a:pt x="0" y="566"/>
                  </a:lnTo>
                  <a:lnTo>
                    <a:pt x="81" y="380"/>
                  </a:lnTo>
                  <a:lnTo>
                    <a:pt x="81" y="0"/>
                  </a:lnTo>
                  <a:lnTo>
                    <a:pt x="96" y="0"/>
                  </a:lnTo>
                  <a:lnTo>
                    <a:pt x="96" y="383"/>
                  </a:lnTo>
                  <a:lnTo>
                    <a:pt x="15" y="572"/>
                  </a:lnTo>
                  <a:close/>
                </a:path>
              </a:pathLst>
            </a:custGeom>
            <a:gradFill>
              <a:gsLst>
                <a:gs pos="0">
                  <a:schemeClr val="lt2"/>
                </a:gs>
                <a:gs pos="100000">
                  <a:srgbClr val="3B95DE"/>
                </a:gs>
              </a:gsLst>
              <a:lin ang="5400000" scaled="0"/>
            </a:gradFill>
            <a:ln>
              <a:noFill/>
            </a:ln>
          </p:spPr>
        </p:sp>
        <p:sp>
          <p:nvSpPr>
            <p:cNvPr id="67" name="Google Shape;67;p40"/>
            <p:cNvSpPr/>
            <p:nvPr/>
          </p:nvSpPr>
          <p:spPr>
            <a:xfrm>
              <a:off x="1290638" y="14288"/>
              <a:ext cx="376238" cy="1801813"/>
            </a:xfrm>
            <a:custGeom>
              <a:avLst/>
              <a:gdLst/>
              <a:ahLst/>
              <a:cxnLst/>
              <a:rect l="l" t="t" r="r" b="b"/>
              <a:pathLst>
                <a:path w="237" h="1135" extrusionOk="0">
                  <a:moveTo>
                    <a:pt x="222" y="1135"/>
                  </a:moveTo>
                  <a:lnTo>
                    <a:pt x="0" y="620"/>
                  </a:lnTo>
                  <a:lnTo>
                    <a:pt x="0" y="0"/>
                  </a:lnTo>
                  <a:lnTo>
                    <a:pt x="18" y="0"/>
                  </a:lnTo>
                  <a:lnTo>
                    <a:pt x="18" y="617"/>
                  </a:lnTo>
                  <a:lnTo>
                    <a:pt x="237" y="1129"/>
                  </a:lnTo>
                  <a:lnTo>
                    <a:pt x="222" y="1135"/>
                  </a:lnTo>
                  <a:close/>
                </a:path>
              </a:pathLst>
            </a:custGeom>
            <a:gradFill>
              <a:gsLst>
                <a:gs pos="0">
                  <a:schemeClr val="lt2"/>
                </a:gs>
                <a:gs pos="100000">
                  <a:srgbClr val="3B95DE"/>
                </a:gs>
              </a:gsLst>
              <a:lin ang="5400000" scaled="0"/>
            </a:gradFill>
            <a:ln>
              <a:noFill/>
            </a:ln>
          </p:spPr>
        </p:sp>
        <p:sp>
          <p:nvSpPr>
            <p:cNvPr id="68" name="Google Shape;68;p40"/>
            <p:cNvSpPr/>
            <p:nvPr/>
          </p:nvSpPr>
          <p:spPr>
            <a:xfrm>
              <a:off x="1600200" y="1801813"/>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40"/>
            <p:cNvSpPr/>
            <p:nvPr/>
          </p:nvSpPr>
          <p:spPr>
            <a:xfrm>
              <a:off x="1381125" y="9525"/>
              <a:ext cx="371475" cy="1425575"/>
            </a:xfrm>
            <a:custGeom>
              <a:avLst/>
              <a:gdLst/>
              <a:ahLst/>
              <a:cxnLst/>
              <a:rect l="l" t="t" r="r" b="b"/>
              <a:pathLst>
                <a:path w="234" h="898" extrusionOk="0">
                  <a:moveTo>
                    <a:pt x="219" y="898"/>
                  </a:moveTo>
                  <a:lnTo>
                    <a:pt x="0" y="383"/>
                  </a:lnTo>
                  <a:lnTo>
                    <a:pt x="0" y="0"/>
                  </a:lnTo>
                  <a:lnTo>
                    <a:pt x="15" y="0"/>
                  </a:lnTo>
                  <a:lnTo>
                    <a:pt x="15" y="380"/>
                  </a:lnTo>
                  <a:lnTo>
                    <a:pt x="234" y="892"/>
                  </a:lnTo>
                  <a:lnTo>
                    <a:pt x="219" y="898"/>
                  </a:lnTo>
                  <a:close/>
                </a:path>
              </a:pathLst>
            </a:custGeom>
            <a:gradFill>
              <a:gsLst>
                <a:gs pos="0">
                  <a:schemeClr val="lt2"/>
                </a:gs>
                <a:gs pos="100000">
                  <a:srgbClr val="3B95DE"/>
                </a:gs>
              </a:gsLst>
              <a:lin ang="5400000" scaled="0"/>
            </a:gradFill>
            <a:ln>
              <a:noFill/>
            </a:ln>
          </p:spPr>
        </p:sp>
        <p:sp>
          <p:nvSpPr>
            <p:cNvPr id="70" name="Google Shape;70;p40"/>
            <p:cNvSpPr/>
            <p:nvPr/>
          </p:nvSpPr>
          <p:spPr>
            <a:xfrm>
              <a:off x="1643063" y="0"/>
              <a:ext cx="152400" cy="912813"/>
            </a:xfrm>
            <a:custGeom>
              <a:avLst/>
              <a:gdLst/>
              <a:ahLst/>
              <a:cxnLst/>
              <a:rect l="l" t="t" r="r" b="b"/>
              <a:pathLst>
                <a:path w="96" h="575" extrusionOk="0">
                  <a:moveTo>
                    <a:pt x="96" y="575"/>
                  </a:moveTo>
                  <a:lnTo>
                    <a:pt x="78" y="575"/>
                  </a:lnTo>
                  <a:lnTo>
                    <a:pt x="78" y="192"/>
                  </a:lnTo>
                  <a:lnTo>
                    <a:pt x="0" y="6"/>
                  </a:lnTo>
                  <a:lnTo>
                    <a:pt x="15" y="0"/>
                  </a:lnTo>
                  <a:lnTo>
                    <a:pt x="96" y="189"/>
                  </a:lnTo>
                  <a:lnTo>
                    <a:pt x="96" y="575"/>
                  </a:lnTo>
                  <a:close/>
                </a:path>
              </a:pathLst>
            </a:custGeom>
            <a:gradFill>
              <a:gsLst>
                <a:gs pos="0">
                  <a:schemeClr val="lt2"/>
                </a:gs>
                <a:gs pos="100000">
                  <a:srgbClr val="3B95DE"/>
                </a:gs>
              </a:gsLst>
              <a:lin ang="5400000" scaled="0"/>
            </a:gradFill>
            <a:ln>
              <a:noFill/>
            </a:ln>
          </p:spPr>
        </p:sp>
        <p:sp>
          <p:nvSpPr>
            <p:cNvPr id="71" name="Google Shape;71;p40"/>
            <p:cNvSpPr/>
            <p:nvPr/>
          </p:nvSpPr>
          <p:spPr>
            <a:xfrm>
              <a:off x="1685925" y="142081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40"/>
            <p:cNvSpPr/>
            <p:nvPr/>
          </p:nvSpPr>
          <p:spPr>
            <a:xfrm>
              <a:off x="1685925" y="903288"/>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40"/>
            <p:cNvSpPr/>
            <p:nvPr/>
          </p:nvSpPr>
          <p:spPr>
            <a:xfrm>
              <a:off x="1743075" y="4763"/>
              <a:ext cx="419100" cy="522288"/>
            </a:xfrm>
            <a:custGeom>
              <a:avLst/>
              <a:gdLst/>
              <a:ahLst/>
              <a:cxnLst/>
              <a:rect l="l" t="t" r="r" b="b"/>
              <a:pathLst>
                <a:path w="264" h="329" extrusionOk="0">
                  <a:moveTo>
                    <a:pt x="252" y="329"/>
                  </a:moveTo>
                  <a:lnTo>
                    <a:pt x="45" y="120"/>
                  </a:lnTo>
                  <a:lnTo>
                    <a:pt x="0" y="6"/>
                  </a:lnTo>
                  <a:lnTo>
                    <a:pt x="15" y="0"/>
                  </a:lnTo>
                  <a:lnTo>
                    <a:pt x="60" y="111"/>
                  </a:lnTo>
                  <a:lnTo>
                    <a:pt x="264" y="317"/>
                  </a:lnTo>
                  <a:lnTo>
                    <a:pt x="252" y="329"/>
                  </a:lnTo>
                  <a:close/>
                </a:path>
              </a:pathLst>
            </a:custGeom>
            <a:gradFill>
              <a:gsLst>
                <a:gs pos="0">
                  <a:schemeClr val="lt2"/>
                </a:gs>
                <a:gs pos="100000">
                  <a:srgbClr val="3B95DE"/>
                </a:gs>
              </a:gsLst>
              <a:lin ang="5400000" scaled="0"/>
            </a:gradFill>
            <a:ln>
              <a:noFill/>
            </a:ln>
          </p:spPr>
        </p:sp>
        <p:sp>
          <p:nvSpPr>
            <p:cNvPr id="74" name="Google Shape;74;p40"/>
            <p:cNvSpPr/>
            <p:nvPr/>
          </p:nvSpPr>
          <p:spPr>
            <a:xfrm>
              <a:off x="2119313" y="488950"/>
              <a:ext cx="161925" cy="147638"/>
            </a:xfrm>
            <a:custGeom>
              <a:avLst/>
              <a:gdLst/>
              <a:ahLst/>
              <a:cxnLst/>
              <a:rect l="l" t="t" r="r" b="b"/>
              <a:pathLst>
                <a:path w="34" h="31" extrusionOk="0">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40"/>
            <p:cNvSpPr/>
            <p:nvPr/>
          </p:nvSpPr>
          <p:spPr>
            <a:xfrm>
              <a:off x="952500" y="4763"/>
              <a:ext cx="152400" cy="908050"/>
            </a:xfrm>
            <a:custGeom>
              <a:avLst/>
              <a:gdLst/>
              <a:ahLst/>
              <a:cxnLst/>
              <a:rect l="l" t="t" r="r" b="b"/>
              <a:pathLst>
                <a:path w="96" h="572" extrusionOk="0">
                  <a:moveTo>
                    <a:pt x="15" y="572"/>
                  </a:moveTo>
                  <a:lnTo>
                    <a:pt x="0" y="572"/>
                  </a:lnTo>
                  <a:lnTo>
                    <a:pt x="0" y="189"/>
                  </a:lnTo>
                  <a:lnTo>
                    <a:pt x="81" y="0"/>
                  </a:lnTo>
                  <a:lnTo>
                    <a:pt x="96" y="6"/>
                  </a:lnTo>
                  <a:lnTo>
                    <a:pt x="15" y="192"/>
                  </a:lnTo>
                  <a:lnTo>
                    <a:pt x="15" y="572"/>
                  </a:lnTo>
                  <a:close/>
                </a:path>
              </a:pathLst>
            </a:custGeom>
            <a:gradFill>
              <a:gsLst>
                <a:gs pos="0">
                  <a:schemeClr val="lt2"/>
                </a:gs>
                <a:gs pos="100000">
                  <a:srgbClr val="3B95DE"/>
                </a:gs>
              </a:gsLst>
              <a:lin ang="5400000" scaled="0"/>
            </a:gradFill>
            <a:ln>
              <a:noFill/>
            </a:ln>
          </p:spPr>
        </p:sp>
        <p:sp>
          <p:nvSpPr>
            <p:cNvPr id="76" name="Google Shape;76;p40"/>
            <p:cNvSpPr/>
            <p:nvPr/>
          </p:nvSpPr>
          <p:spPr>
            <a:xfrm>
              <a:off x="866775" y="903288"/>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40"/>
            <p:cNvSpPr/>
            <p:nvPr/>
          </p:nvSpPr>
          <p:spPr>
            <a:xfrm>
              <a:off x="890588" y="155416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40"/>
            <p:cNvSpPr/>
            <p:nvPr/>
          </p:nvSpPr>
          <p:spPr>
            <a:xfrm>
              <a:off x="738188" y="5622925"/>
              <a:ext cx="338138" cy="1216025"/>
            </a:xfrm>
            <a:custGeom>
              <a:avLst/>
              <a:gdLst/>
              <a:ahLst/>
              <a:cxnLst/>
              <a:rect l="l" t="t" r="r" b="b"/>
              <a:pathLst>
                <a:path w="213" h="766" extrusionOk="0">
                  <a:moveTo>
                    <a:pt x="213" y="766"/>
                  </a:moveTo>
                  <a:lnTo>
                    <a:pt x="195" y="766"/>
                  </a:lnTo>
                  <a:lnTo>
                    <a:pt x="195" y="464"/>
                  </a:lnTo>
                  <a:lnTo>
                    <a:pt x="0" y="6"/>
                  </a:lnTo>
                  <a:lnTo>
                    <a:pt x="12" y="0"/>
                  </a:lnTo>
                  <a:lnTo>
                    <a:pt x="213" y="461"/>
                  </a:lnTo>
                  <a:lnTo>
                    <a:pt x="213" y="766"/>
                  </a:lnTo>
                  <a:close/>
                </a:path>
              </a:pathLst>
            </a:custGeom>
            <a:gradFill>
              <a:gsLst>
                <a:gs pos="0">
                  <a:schemeClr val="lt2"/>
                </a:gs>
                <a:gs pos="100000">
                  <a:srgbClr val="3B95DE"/>
                </a:gs>
              </a:gsLst>
              <a:lin ang="5400000" scaled="0"/>
            </a:gradFill>
            <a:ln>
              <a:noFill/>
            </a:ln>
          </p:spPr>
        </p:sp>
        <p:sp>
          <p:nvSpPr>
            <p:cNvPr id="79" name="Google Shape;79;p40"/>
            <p:cNvSpPr/>
            <p:nvPr/>
          </p:nvSpPr>
          <p:spPr>
            <a:xfrm>
              <a:off x="647700" y="5480050"/>
              <a:ext cx="157163" cy="157163"/>
            </a:xfrm>
            <a:custGeom>
              <a:avLst/>
              <a:gdLst/>
              <a:ahLst/>
              <a:cxnLst/>
              <a:rect l="l" t="t" r="r" b="b"/>
              <a:pathLst>
                <a:path w="33" h="33" extrusionOk="0">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40"/>
            <p:cNvSpPr/>
            <p:nvPr/>
          </p:nvSpPr>
          <p:spPr>
            <a:xfrm>
              <a:off x="66675" y="903288"/>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40"/>
            <p:cNvSpPr/>
            <p:nvPr/>
          </p:nvSpPr>
          <p:spPr>
            <a:xfrm>
              <a:off x="0" y="3897313"/>
              <a:ext cx="133350" cy="266700"/>
            </a:xfrm>
            <a:custGeom>
              <a:avLst/>
              <a:gdLst/>
              <a:ahLst/>
              <a:cxnLst/>
              <a:rect l="l" t="t" r="r" b="b"/>
              <a:pathLst>
                <a:path w="84" h="168" extrusionOk="0">
                  <a:moveTo>
                    <a:pt x="69" y="168"/>
                  </a:moveTo>
                  <a:lnTo>
                    <a:pt x="0" y="6"/>
                  </a:lnTo>
                  <a:lnTo>
                    <a:pt x="12" y="0"/>
                  </a:lnTo>
                  <a:lnTo>
                    <a:pt x="84" y="162"/>
                  </a:lnTo>
                  <a:lnTo>
                    <a:pt x="69" y="168"/>
                  </a:lnTo>
                  <a:close/>
                </a:path>
              </a:pathLst>
            </a:custGeom>
            <a:gradFill>
              <a:gsLst>
                <a:gs pos="0">
                  <a:schemeClr val="lt2"/>
                </a:gs>
                <a:gs pos="100000">
                  <a:srgbClr val="3B95DE"/>
                </a:gs>
              </a:gsLst>
              <a:lin ang="5400000" scaled="0"/>
            </a:gradFill>
            <a:ln>
              <a:noFill/>
            </a:ln>
          </p:spPr>
        </p:sp>
        <p:sp>
          <p:nvSpPr>
            <p:cNvPr id="82" name="Google Shape;82;p40"/>
            <p:cNvSpPr/>
            <p:nvPr/>
          </p:nvSpPr>
          <p:spPr>
            <a:xfrm>
              <a:off x="66675" y="4149725"/>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40"/>
            <p:cNvSpPr/>
            <p:nvPr/>
          </p:nvSpPr>
          <p:spPr>
            <a:xfrm>
              <a:off x="0" y="1644650"/>
              <a:ext cx="133350" cy="269875"/>
            </a:xfrm>
            <a:custGeom>
              <a:avLst/>
              <a:gdLst/>
              <a:ahLst/>
              <a:cxnLst/>
              <a:rect l="l" t="t" r="r" b="b"/>
              <a:pathLst>
                <a:path w="84" h="170" extrusionOk="0">
                  <a:moveTo>
                    <a:pt x="12" y="170"/>
                  </a:moveTo>
                  <a:lnTo>
                    <a:pt x="0" y="164"/>
                  </a:lnTo>
                  <a:lnTo>
                    <a:pt x="69" y="0"/>
                  </a:lnTo>
                  <a:lnTo>
                    <a:pt x="84" y="6"/>
                  </a:lnTo>
                  <a:lnTo>
                    <a:pt x="12" y="170"/>
                  </a:lnTo>
                  <a:close/>
                </a:path>
              </a:pathLst>
            </a:custGeom>
            <a:gradFill>
              <a:gsLst>
                <a:gs pos="0">
                  <a:schemeClr val="lt2"/>
                </a:gs>
                <a:gs pos="100000">
                  <a:srgbClr val="3B95DE"/>
                </a:gs>
              </a:gsLst>
              <a:lin ang="5400000" scaled="0"/>
            </a:gradFill>
            <a:ln>
              <a:noFill/>
            </a:ln>
          </p:spPr>
        </p:sp>
        <p:sp>
          <p:nvSpPr>
            <p:cNvPr id="84" name="Google Shape;84;p40"/>
            <p:cNvSpPr/>
            <p:nvPr/>
          </p:nvSpPr>
          <p:spPr>
            <a:xfrm>
              <a:off x="66675" y="1468438"/>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40"/>
            <p:cNvSpPr/>
            <p:nvPr/>
          </p:nvSpPr>
          <p:spPr>
            <a:xfrm>
              <a:off x="695325" y="4763"/>
              <a:ext cx="309563" cy="1558925"/>
            </a:xfrm>
            <a:custGeom>
              <a:avLst/>
              <a:gdLst/>
              <a:ahLst/>
              <a:cxnLst/>
              <a:rect l="l" t="t" r="r" b="b"/>
              <a:pathLst>
                <a:path w="195" h="982" extrusionOk="0">
                  <a:moveTo>
                    <a:pt x="195" y="982"/>
                  </a:moveTo>
                  <a:lnTo>
                    <a:pt x="177" y="982"/>
                  </a:lnTo>
                  <a:lnTo>
                    <a:pt x="177" y="805"/>
                  </a:lnTo>
                  <a:lnTo>
                    <a:pt x="0" y="629"/>
                  </a:lnTo>
                  <a:lnTo>
                    <a:pt x="0" y="0"/>
                  </a:lnTo>
                  <a:lnTo>
                    <a:pt x="18" y="0"/>
                  </a:lnTo>
                  <a:lnTo>
                    <a:pt x="18" y="623"/>
                  </a:lnTo>
                  <a:lnTo>
                    <a:pt x="195" y="796"/>
                  </a:lnTo>
                  <a:lnTo>
                    <a:pt x="195" y="982"/>
                  </a:lnTo>
                  <a:close/>
                </a:path>
              </a:pathLst>
            </a:custGeom>
            <a:gradFill>
              <a:gsLst>
                <a:gs pos="0">
                  <a:schemeClr val="lt2"/>
                </a:gs>
                <a:gs pos="100000">
                  <a:srgbClr val="3B95DE"/>
                </a:gs>
              </a:gsLst>
              <a:lin ang="5400000" scaled="0"/>
            </a:gradFill>
            <a:ln>
              <a:noFill/>
            </a:ln>
          </p:spPr>
        </p:sp>
        <p:sp>
          <p:nvSpPr>
            <p:cNvPr id="86" name="Google Shape;86;p40"/>
            <p:cNvSpPr/>
            <p:nvPr/>
          </p:nvSpPr>
          <p:spPr>
            <a:xfrm>
              <a:off x="57150" y="4881563"/>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40"/>
            <p:cNvSpPr/>
            <p:nvPr/>
          </p:nvSpPr>
          <p:spPr>
            <a:xfrm>
              <a:off x="138113" y="5060950"/>
              <a:ext cx="304800" cy="1778000"/>
            </a:xfrm>
            <a:custGeom>
              <a:avLst/>
              <a:gdLst/>
              <a:ahLst/>
              <a:cxnLst/>
              <a:rect l="l" t="t" r="r" b="b"/>
              <a:pathLst>
                <a:path w="192" h="1120" extrusionOk="0">
                  <a:moveTo>
                    <a:pt x="192" y="1120"/>
                  </a:moveTo>
                  <a:lnTo>
                    <a:pt x="177" y="1120"/>
                  </a:lnTo>
                  <a:lnTo>
                    <a:pt x="177" y="360"/>
                  </a:lnTo>
                  <a:lnTo>
                    <a:pt x="0" y="183"/>
                  </a:lnTo>
                  <a:lnTo>
                    <a:pt x="0" y="0"/>
                  </a:lnTo>
                  <a:lnTo>
                    <a:pt x="15" y="0"/>
                  </a:lnTo>
                  <a:lnTo>
                    <a:pt x="15" y="177"/>
                  </a:lnTo>
                  <a:lnTo>
                    <a:pt x="192" y="354"/>
                  </a:lnTo>
                  <a:lnTo>
                    <a:pt x="192" y="1120"/>
                  </a:lnTo>
                  <a:close/>
                </a:path>
              </a:pathLst>
            </a:custGeom>
            <a:gradFill>
              <a:gsLst>
                <a:gs pos="0">
                  <a:schemeClr val="lt2"/>
                </a:gs>
                <a:gs pos="100000">
                  <a:srgbClr val="3B95DE"/>
                </a:gs>
              </a:gsLst>
              <a:lin ang="5400000" scaled="0"/>
            </a:gradFill>
            <a:ln>
              <a:noFill/>
            </a:ln>
          </p:spPr>
        </p:sp>
        <p:sp>
          <p:nvSpPr>
            <p:cNvPr id="88" name="Google Shape;88;p40"/>
            <p:cNvSpPr/>
            <p:nvPr/>
          </p:nvSpPr>
          <p:spPr>
            <a:xfrm>
              <a:off x="561975" y="6430963"/>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40"/>
            <p:cNvSpPr/>
            <p:nvPr/>
          </p:nvSpPr>
          <p:spPr>
            <a:xfrm>
              <a:off x="642938" y="6610350"/>
              <a:ext cx="23813" cy="242888"/>
            </a:xfrm>
            <a:prstGeom prst="rect">
              <a:avLst/>
            </a:pr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40"/>
            <p:cNvSpPr/>
            <p:nvPr/>
          </p:nvSpPr>
          <p:spPr>
            <a:xfrm>
              <a:off x="76200" y="6430963"/>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40"/>
            <p:cNvSpPr/>
            <p:nvPr/>
          </p:nvSpPr>
          <p:spPr>
            <a:xfrm>
              <a:off x="0" y="5978525"/>
              <a:ext cx="190500" cy="461963"/>
            </a:xfrm>
            <a:custGeom>
              <a:avLst/>
              <a:gdLst/>
              <a:ahLst/>
              <a:cxnLst/>
              <a:rect l="l" t="t" r="r" b="b"/>
              <a:pathLst>
                <a:path w="120" h="291" extrusionOk="0">
                  <a:moveTo>
                    <a:pt x="120" y="291"/>
                  </a:moveTo>
                  <a:lnTo>
                    <a:pt x="105" y="291"/>
                  </a:lnTo>
                  <a:lnTo>
                    <a:pt x="105" y="114"/>
                  </a:lnTo>
                  <a:lnTo>
                    <a:pt x="0" y="9"/>
                  </a:lnTo>
                  <a:lnTo>
                    <a:pt x="12" y="0"/>
                  </a:lnTo>
                  <a:lnTo>
                    <a:pt x="120" y="108"/>
                  </a:lnTo>
                  <a:lnTo>
                    <a:pt x="120" y="291"/>
                  </a:lnTo>
                  <a:close/>
                </a:path>
              </a:pathLst>
            </a:custGeom>
            <a:gradFill>
              <a:gsLst>
                <a:gs pos="0">
                  <a:schemeClr val="lt2"/>
                </a:gs>
                <a:gs pos="100000">
                  <a:srgbClr val="3B95DE"/>
                </a:gs>
              </a:gsLst>
              <a:lin ang="5400000" scaled="0"/>
            </a:gradFill>
            <a:ln>
              <a:noFill/>
            </a:ln>
          </p:spPr>
        </p:sp>
        <p:sp>
          <p:nvSpPr>
            <p:cNvPr id="92" name="Google Shape;92;p40"/>
            <p:cNvSpPr/>
            <p:nvPr/>
          </p:nvSpPr>
          <p:spPr>
            <a:xfrm>
              <a:off x="1014413" y="1801813"/>
              <a:ext cx="214313" cy="755650"/>
            </a:xfrm>
            <a:custGeom>
              <a:avLst/>
              <a:gdLst/>
              <a:ahLst/>
              <a:cxnLst/>
              <a:rect l="l" t="t" r="r" b="b"/>
              <a:pathLst>
                <a:path w="135" h="476" extrusionOk="0">
                  <a:moveTo>
                    <a:pt x="12" y="476"/>
                  </a:moveTo>
                  <a:lnTo>
                    <a:pt x="0" y="476"/>
                  </a:lnTo>
                  <a:lnTo>
                    <a:pt x="0" y="128"/>
                  </a:lnTo>
                  <a:lnTo>
                    <a:pt x="126" y="0"/>
                  </a:lnTo>
                  <a:lnTo>
                    <a:pt x="135" y="9"/>
                  </a:lnTo>
                  <a:lnTo>
                    <a:pt x="12" y="131"/>
                  </a:lnTo>
                  <a:lnTo>
                    <a:pt x="12" y="476"/>
                  </a:lnTo>
                  <a:close/>
                </a:path>
              </a:pathLst>
            </a:custGeom>
            <a:gradFill>
              <a:gsLst>
                <a:gs pos="0">
                  <a:schemeClr val="lt2"/>
                </a:gs>
                <a:gs pos="100000">
                  <a:srgbClr val="3B95DE"/>
                </a:gs>
              </a:gsLst>
              <a:lin ang="5400000" scaled="0"/>
            </a:gradFill>
            <a:ln>
              <a:noFill/>
            </a:ln>
          </p:spPr>
        </p:sp>
        <p:sp>
          <p:nvSpPr>
            <p:cNvPr id="93" name="Google Shape;93;p40"/>
            <p:cNvSpPr/>
            <p:nvPr/>
          </p:nvSpPr>
          <p:spPr>
            <a:xfrm>
              <a:off x="938213" y="2547938"/>
              <a:ext cx="166688" cy="160338"/>
            </a:xfrm>
            <a:custGeom>
              <a:avLst/>
              <a:gdLst/>
              <a:ahLst/>
              <a:cxnLst/>
              <a:rect l="l" t="t" r="r" b="b"/>
              <a:pathLst>
                <a:path w="35" h="34" extrusionOk="0">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40"/>
            <p:cNvSpPr/>
            <p:nvPr/>
          </p:nvSpPr>
          <p:spPr>
            <a:xfrm>
              <a:off x="595313" y="4763"/>
              <a:ext cx="638175" cy="4025900"/>
            </a:xfrm>
            <a:custGeom>
              <a:avLst/>
              <a:gdLst/>
              <a:ahLst/>
              <a:cxnLst/>
              <a:rect l="l" t="t" r="r" b="b"/>
              <a:pathLst>
                <a:path w="402" h="2536" extrusionOk="0">
                  <a:moveTo>
                    <a:pt x="402" y="2536"/>
                  </a:moveTo>
                  <a:lnTo>
                    <a:pt x="387" y="2536"/>
                  </a:lnTo>
                  <a:lnTo>
                    <a:pt x="387" y="2311"/>
                  </a:lnTo>
                  <a:lnTo>
                    <a:pt x="0" y="1925"/>
                  </a:lnTo>
                  <a:lnTo>
                    <a:pt x="0" y="0"/>
                  </a:lnTo>
                  <a:lnTo>
                    <a:pt x="15" y="0"/>
                  </a:lnTo>
                  <a:lnTo>
                    <a:pt x="15" y="1916"/>
                  </a:lnTo>
                  <a:lnTo>
                    <a:pt x="402" y="2302"/>
                  </a:lnTo>
                  <a:lnTo>
                    <a:pt x="402" y="2536"/>
                  </a:lnTo>
                  <a:close/>
                </a:path>
              </a:pathLst>
            </a:custGeom>
            <a:gradFill>
              <a:gsLst>
                <a:gs pos="0">
                  <a:schemeClr val="lt2"/>
                </a:gs>
                <a:gs pos="100000">
                  <a:srgbClr val="3B95DE"/>
                </a:gs>
              </a:gsLst>
              <a:lin ang="5400000" scaled="0"/>
            </a:gradFill>
            <a:ln>
              <a:noFill/>
            </a:ln>
          </p:spPr>
        </p:sp>
        <p:sp>
          <p:nvSpPr>
            <p:cNvPr id="95" name="Google Shape;95;p40"/>
            <p:cNvSpPr/>
            <p:nvPr/>
          </p:nvSpPr>
          <p:spPr>
            <a:xfrm>
              <a:off x="1223963" y="1382713"/>
              <a:ext cx="142875" cy="476250"/>
            </a:xfrm>
            <a:custGeom>
              <a:avLst/>
              <a:gdLst/>
              <a:ahLst/>
              <a:cxnLst/>
              <a:rect l="l" t="t" r="r" b="b"/>
              <a:pathLst>
                <a:path w="90" h="300" extrusionOk="0">
                  <a:moveTo>
                    <a:pt x="90" y="300"/>
                  </a:moveTo>
                  <a:lnTo>
                    <a:pt x="78" y="300"/>
                  </a:lnTo>
                  <a:lnTo>
                    <a:pt x="78" y="84"/>
                  </a:lnTo>
                  <a:lnTo>
                    <a:pt x="0" y="9"/>
                  </a:lnTo>
                  <a:lnTo>
                    <a:pt x="9" y="0"/>
                  </a:lnTo>
                  <a:lnTo>
                    <a:pt x="90" y="81"/>
                  </a:lnTo>
                  <a:lnTo>
                    <a:pt x="90" y="300"/>
                  </a:lnTo>
                  <a:close/>
                </a:path>
              </a:pathLst>
            </a:custGeom>
            <a:gradFill>
              <a:gsLst>
                <a:gs pos="0">
                  <a:schemeClr val="lt2"/>
                </a:gs>
                <a:gs pos="100000">
                  <a:srgbClr val="3B95DE"/>
                </a:gs>
              </a:gsLst>
              <a:lin ang="5400000" scaled="0"/>
            </a:gradFill>
            <a:ln>
              <a:noFill/>
            </a:ln>
          </p:spPr>
        </p:sp>
        <p:sp>
          <p:nvSpPr>
            <p:cNvPr id="96" name="Google Shape;96;p40"/>
            <p:cNvSpPr/>
            <p:nvPr/>
          </p:nvSpPr>
          <p:spPr>
            <a:xfrm>
              <a:off x="1300163" y="1849438"/>
              <a:ext cx="109538" cy="107950"/>
            </a:xfrm>
            <a:custGeom>
              <a:avLst/>
              <a:gdLst/>
              <a:ahLst/>
              <a:cxnLst/>
              <a:rect l="l" t="t" r="r" b="b"/>
              <a:pathLst>
                <a:path w="23" h="23" extrusionOk="0">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40"/>
            <p:cNvSpPr/>
            <p:nvPr/>
          </p:nvSpPr>
          <p:spPr>
            <a:xfrm>
              <a:off x="280988" y="3417888"/>
              <a:ext cx="142875" cy="474663"/>
            </a:xfrm>
            <a:custGeom>
              <a:avLst/>
              <a:gdLst/>
              <a:ahLst/>
              <a:cxnLst/>
              <a:rect l="l" t="t" r="r" b="b"/>
              <a:pathLst>
                <a:path w="90" h="299" extrusionOk="0">
                  <a:moveTo>
                    <a:pt x="12" y="299"/>
                  </a:moveTo>
                  <a:lnTo>
                    <a:pt x="0" y="299"/>
                  </a:lnTo>
                  <a:lnTo>
                    <a:pt x="0" y="80"/>
                  </a:lnTo>
                  <a:lnTo>
                    <a:pt x="81" y="0"/>
                  </a:lnTo>
                  <a:lnTo>
                    <a:pt x="90" y="8"/>
                  </a:lnTo>
                  <a:lnTo>
                    <a:pt x="12" y="83"/>
                  </a:lnTo>
                  <a:lnTo>
                    <a:pt x="12" y="299"/>
                  </a:lnTo>
                  <a:close/>
                </a:path>
              </a:pathLst>
            </a:custGeom>
            <a:gradFill>
              <a:gsLst>
                <a:gs pos="0">
                  <a:schemeClr val="lt2"/>
                </a:gs>
                <a:gs pos="100000">
                  <a:srgbClr val="3B95DE"/>
                </a:gs>
              </a:gsLst>
              <a:lin ang="5400000" scaled="0"/>
            </a:gradFill>
            <a:ln>
              <a:noFill/>
            </a:ln>
          </p:spPr>
        </p:sp>
        <p:sp>
          <p:nvSpPr>
            <p:cNvPr id="98" name="Google Shape;98;p40"/>
            <p:cNvSpPr/>
            <p:nvPr/>
          </p:nvSpPr>
          <p:spPr>
            <a:xfrm>
              <a:off x="238125" y="3883025"/>
              <a:ext cx="109538" cy="109538"/>
            </a:xfrm>
            <a:custGeom>
              <a:avLst/>
              <a:gdLst/>
              <a:ahLst/>
              <a:cxnLst/>
              <a:rect l="l" t="t" r="r" b="b"/>
              <a:pathLst>
                <a:path w="23" h="23" extrusionOk="0">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40"/>
            <p:cNvSpPr/>
            <p:nvPr/>
          </p:nvSpPr>
          <p:spPr>
            <a:xfrm>
              <a:off x="4763" y="2166938"/>
              <a:ext cx="114300" cy="452438"/>
            </a:xfrm>
            <a:custGeom>
              <a:avLst/>
              <a:gdLst/>
              <a:ahLst/>
              <a:cxnLst/>
              <a:rect l="l" t="t" r="r" b="b"/>
              <a:pathLst>
                <a:path w="72" h="285" extrusionOk="0">
                  <a:moveTo>
                    <a:pt x="6" y="285"/>
                  </a:moveTo>
                  <a:lnTo>
                    <a:pt x="0" y="276"/>
                  </a:lnTo>
                  <a:lnTo>
                    <a:pt x="60" y="216"/>
                  </a:lnTo>
                  <a:lnTo>
                    <a:pt x="60" y="0"/>
                  </a:lnTo>
                  <a:lnTo>
                    <a:pt x="72" y="0"/>
                  </a:lnTo>
                  <a:lnTo>
                    <a:pt x="72" y="222"/>
                  </a:lnTo>
                  <a:lnTo>
                    <a:pt x="6" y="285"/>
                  </a:lnTo>
                  <a:close/>
                </a:path>
              </a:pathLst>
            </a:custGeom>
            <a:gradFill>
              <a:gsLst>
                <a:gs pos="0">
                  <a:schemeClr val="lt2"/>
                </a:gs>
                <a:gs pos="100000">
                  <a:srgbClr val="3B95DE"/>
                </a:gs>
              </a:gsLst>
              <a:lin ang="5400000" scaled="0"/>
            </a:gradFill>
            <a:ln>
              <a:noFill/>
            </a:ln>
          </p:spPr>
        </p:sp>
        <p:sp>
          <p:nvSpPr>
            <p:cNvPr id="100" name="Google Shape;100;p40"/>
            <p:cNvSpPr/>
            <p:nvPr/>
          </p:nvSpPr>
          <p:spPr>
            <a:xfrm>
              <a:off x="52388" y="2066925"/>
              <a:ext cx="109538" cy="109538"/>
            </a:xfrm>
            <a:custGeom>
              <a:avLst/>
              <a:gdLst/>
              <a:ahLst/>
              <a:cxnLst/>
              <a:rect l="l" t="t" r="r" b="b"/>
              <a:pathLst>
                <a:path w="23" h="23" extrusionOk="0">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40"/>
            <p:cNvSpPr/>
            <p:nvPr/>
          </p:nvSpPr>
          <p:spPr>
            <a:xfrm>
              <a:off x="1228725" y="4662488"/>
              <a:ext cx="23813" cy="2181225"/>
            </a:xfrm>
            <a:prstGeom prst="rect">
              <a:avLst/>
            </a:pr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40"/>
            <p:cNvSpPr/>
            <p:nvPr/>
          </p:nvSpPr>
          <p:spPr>
            <a:xfrm>
              <a:off x="1319213" y="5041900"/>
              <a:ext cx="371475" cy="1801813"/>
            </a:xfrm>
            <a:custGeom>
              <a:avLst/>
              <a:gdLst/>
              <a:ahLst/>
              <a:cxnLst/>
              <a:rect l="l" t="t" r="r" b="b"/>
              <a:pathLst>
                <a:path w="234" h="1135" extrusionOk="0">
                  <a:moveTo>
                    <a:pt x="15" y="1135"/>
                  </a:moveTo>
                  <a:lnTo>
                    <a:pt x="0" y="1135"/>
                  </a:lnTo>
                  <a:lnTo>
                    <a:pt x="0" y="515"/>
                  </a:lnTo>
                  <a:lnTo>
                    <a:pt x="0" y="512"/>
                  </a:lnTo>
                  <a:lnTo>
                    <a:pt x="219" y="0"/>
                  </a:lnTo>
                  <a:lnTo>
                    <a:pt x="234" y="6"/>
                  </a:lnTo>
                  <a:lnTo>
                    <a:pt x="15" y="518"/>
                  </a:lnTo>
                  <a:lnTo>
                    <a:pt x="15" y="1135"/>
                  </a:lnTo>
                  <a:close/>
                </a:path>
              </a:pathLst>
            </a:custGeom>
            <a:gradFill>
              <a:gsLst>
                <a:gs pos="0">
                  <a:schemeClr val="lt2"/>
                </a:gs>
                <a:gs pos="100000">
                  <a:srgbClr val="3B95DE"/>
                </a:gs>
              </a:gsLst>
              <a:lin ang="5400000" scaled="0"/>
            </a:gradFill>
            <a:ln>
              <a:noFill/>
            </a:ln>
          </p:spPr>
        </p:sp>
        <p:sp>
          <p:nvSpPr>
            <p:cNvPr id="103" name="Google Shape;103;p40"/>
            <p:cNvSpPr/>
            <p:nvPr/>
          </p:nvSpPr>
          <p:spPr>
            <a:xfrm>
              <a:off x="1147763" y="448151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40"/>
            <p:cNvSpPr/>
            <p:nvPr/>
          </p:nvSpPr>
          <p:spPr>
            <a:xfrm>
              <a:off x="819150" y="3983038"/>
              <a:ext cx="347663" cy="2860675"/>
            </a:xfrm>
            <a:custGeom>
              <a:avLst/>
              <a:gdLst/>
              <a:ahLst/>
              <a:cxnLst/>
              <a:rect l="l" t="t" r="r" b="b"/>
              <a:pathLst>
                <a:path w="219" h="1802" extrusionOk="0">
                  <a:moveTo>
                    <a:pt x="219" y="1802"/>
                  </a:moveTo>
                  <a:lnTo>
                    <a:pt x="201" y="1802"/>
                  </a:lnTo>
                  <a:lnTo>
                    <a:pt x="201" y="1185"/>
                  </a:lnTo>
                  <a:lnTo>
                    <a:pt x="0" y="3"/>
                  </a:lnTo>
                  <a:lnTo>
                    <a:pt x="15" y="0"/>
                  </a:lnTo>
                  <a:lnTo>
                    <a:pt x="219" y="1185"/>
                  </a:lnTo>
                  <a:lnTo>
                    <a:pt x="219" y="1802"/>
                  </a:lnTo>
                  <a:close/>
                </a:path>
              </a:pathLst>
            </a:custGeom>
            <a:gradFill>
              <a:gsLst>
                <a:gs pos="0">
                  <a:schemeClr val="lt2"/>
                </a:gs>
                <a:gs pos="100000">
                  <a:srgbClr val="3B95DE"/>
                </a:gs>
              </a:gsLst>
              <a:lin ang="5400000" scaled="0"/>
            </a:gradFill>
            <a:ln>
              <a:noFill/>
            </a:ln>
          </p:spPr>
        </p:sp>
        <p:sp>
          <p:nvSpPr>
            <p:cNvPr id="105" name="Google Shape;105;p40"/>
            <p:cNvSpPr/>
            <p:nvPr/>
          </p:nvSpPr>
          <p:spPr>
            <a:xfrm>
              <a:off x="728663" y="3806825"/>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40"/>
            <p:cNvSpPr/>
            <p:nvPr/>
          </p:nvSpPr>
          <p:spPr>
            <a:xfrm>
              <a:off x="1624013" y="4867275"/>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40"/>
            <p:cNvSpPr/>
            <p:nvPr/>
          </p:nvSpPr>
          <p:spPr>
            <a:xfrm>
              <a:off x="1404938" y="5422900"/>
              <a:ext cx="371475" cy="1425575"/>
            </a:xfrm>
            <a:custGeom>
              <a:avLst/>
              <a:gdLst/>
              <a:ahLst/>
              <a:cxnLst/>
              <a:rect l="l" t="t" r="r" b="b"/>
              <a:pathLst>
                <a:path w="234" h="898" extrusionOk="0">
                  <a:moveTo>
                    <a:pt x="18" y="898"/>
                  </a:moveTo>
                  <a:lnTo>
                    <a:pt x="0" y="898"/>
                  </a:lnTo>
                  <a:lnTo>
                    <a:pt x="0" y="515"/>
                  </a:lnTo>
                  <a:lnTo>
                    <a:pt x="0" y="512"/>
                  </a:lnTo>
                  <a:lnTo>
                    <a:pt x="222" y="0"/>
                  </a:lnTo>
                  <a:lnTo>
                    <a:pt x="234" y="6"/>
                  </a:lnTo>
                  <a:lnTo>
                    <a:pt x="18" y="518"/>
                  </a:lnTo>
                  <a:lnTo>
                    <a:pt x="18" y="898"/>
                  </a:lnTo>
                  <a:close/>
                </a:path>
              </a:pathLst>
            </a:custGeom>
            <a:gradFill>
              <a:gsLst>
                <a:gs pos="0">
                  <a:schemeClr val="lt2"/>
                </a:gs>
                <a:gs pos="100000">
                  <a:srgbClr val="3B95DE"/>
                </a:gs>
              </a:gsLst>
              <a:lin ang="5400000" scaled="0"/>
            </a:gradFill>
            <a:ln>
              <a:noFill/>
            </a:ln>
          </p:spPr>
        </p:sp>
        <p:sp>
          <p:nvSpPr>
            <p:cNvPr id="108" name="Google Shape;108;p40"/>
            <p:cNvSpPr/>
            <p:nvPr/>
          </p:nvSpPr>
          <p:spPr>
            <a:xfrm>
              <a:off x="1666875" y="5945188"/>
              <a:ext cx="152400" cy="912813"/>
            </a:xfrm>
            <a:custGeom>
              <a:avLst/>
              <a:gdLst/>
              <a:ahLst/>
              <a:cxnLst/>
              <a:rect l="l" t="t" r="r" b="b"/>
              <a:pathLst>
                <a:path w="96" h="575" extrusionOk="0">
                  <a:moveTo>
                    <a:pt x="15" y="575"/>
                  </a:moveTo>
                  <a:lnTo>
                    <a:pt x="0" y="569"/>
                  </a:lnTo>
                  <a:lnTo>
                    <a:pt x="81" y="383"/>
                  </a:lnTo>
                  <a:lnTo>
                    <a:pt x="81" y="0"/>
                  </a:lnTo>
                  <a:lnTo>
                    <a:pt x="96" y="0"/>
                  </a:lnTo>
                  <a:lnTo>
                    <a:pt x="96" y="386"/>
                  </a:lnTo>
                  <a:lnTo>
                    <a:pt x="15" y="575"/>
                  </a:lnTo>
                  <a:close/>
                </a:path>
              </a:pathLst>
            </a:custGeom>
            <a:gradFill>
              <a:gsLst>
                <a:gs pos="0">
                  <a:schemeClr val="lt2"/>
                </a:gs>
                <a:gs pos="100000">
                  <a:srgbClr val="3B95DE"/>
                </a:gs>
              </a:gsLst>
              <a:lin ang="5400000" scaled="0"/>
            </a:gradFill>
            <a:ln>
              <a:noFill/>
            </a:ln>
          </p:spPr>
        </p:sp>
        <p:sp>
          <p:nvSpPr>
            <p:cNvPr id="109" name="Google Shape;109;p40"/>
            <p:cNvSpPr/>
            <p:nvPr/>
          </p:nvSpPr>
          <p:spPr>
            <a:xfrm>
              <a:off x="1709738" y="5246688"/>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40"/>
            <p:cNvSpPr/>
            <p:nvPr/>
          </p:nvSpPr>
          <p:spPr>
            <a:xfrm>
              <a:off x="1709738" y="576421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40"/>
            <p:cNvSpPr/>
            <p:nvPr/>
          </p:nvSpPr>
          <p:spPr>
            <a:xfrm>
              <a:off x="1766888" y="6330950"/>
              <a:ext cx="419100" cy="527050"/>
            </a:xfrm>
            <a:custGeom>
              <a:avLst/>
              <a:gdLst/>
              <a:ahLst/>
              <a:cxnLst/>
              <a:rect l="l" t="t" r="r" b="b"/>
              <a:pathLst>
                <a:path w="264" h="332" extrusionOk="0">
                  <a:moveTo>
                    <a:pt x="12" y="332"/>
                  </a:moveTo>
                  <a:lnTo>
                    <a:pt x="0" y="326"/>
                  </a:lnTo>
                  <a:lnTo>
                    <a:pt x="45" y="206"/>
                  </a:lnTo>
                  <a:lnTo>
                    <a:pt x="255" y="0"/>
                  </a:lnTo>
                  <a:lnTo>
                    <a:pt x="264" y="12"/>
                  </a:lnTo>
                  <a:lnTo>
                    <a:pt x="60" y="215"/>
                  </a:lnTo>
                  <a:lnTo>
                    <a:pt x="12" y="332"/>
                  </a:lnTo>
                  <a:close/>
                </a:path>
              </a:pathLst>
            </a:custGeom>
            <a:gradFill>
              <a:gsLst>
                <a:gs pos="0">
                  <a:schemeClr val="lt2"/>
                </a:gs>
                <a:gs pos="100000">
                  <a:srgbClr val="3B95DE"/>
                </a:gs>
              </a:gsLst>
              <a:lin ang="5400000" scaled="0"/>
            </a:gradFill>
            <a:ln>
              <a:noFill/>
            </a:ln>
          </p:spPr>
        </p:sp>
        <p:sp>
          <p:nvSpPr>
            <p:cNvPr id="112" name="Google Shape;112;p40"/>
            <p:cNvSpPr/>
            <p:nvPr/>
          </p:nvSpPr>
          <p:spPr>
            <a:xfrm>
              <a:off x="2147888" y="6221413"/>
              <a:ext cx="157163" cy="147638"/>
            </a:xfrm>
            <a:custGeom>
              <a:avLst/>
              <a:gdLst/>
              <a:ahLst/>
              <a:cxnLst/>
              <a:rect l="l" t="t" r="r" b="b"/>
              <a:pathLst>
                <a:path w="33" h="31" extrusionOk="0">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40"/>
            <p:cNvSpPr/>
            <p:nvPr/>
          </p:nvSpPr>
          <p:spPr>
            <a:xfrm>
              <a:off x="504825" y="9525"/>
              <a:ext cx="233363" cy="5103813"/>
            </a:xfrm>
            <a:custGeom>
              <a:avLst/>
              <a:gdLst/>
              <a:ahLst/>
              <a:cxnLst/>
              <a:rect l="l" t="t" r="r" b="b"/>
              <a:pathLst>
                <a:path w="147" h="3215" extrusionOk="0">
                  <a:moveTo>
                    <a:pt x="132" y="3215"/>
                  </a:moveTo>
                  <a:lnTo>
                    <a:pt x="129" y="2754"/>
                  </a:lnTo>
                  <a:lnTo>
                    <a:pt x="0" y="1901"/>
                  </a:lnTo>
                  <a:lnTo>
                    <a:pt x="0" y="0"/>
                  </a:lnTo>
                  <a:lnTo>
                    <a:pt x="15" y="0"/>
                  </a:lnTo>
                  <a:lnTo>
                    <a:pt x="15" y="1898"/>
                  </a:lnTo>
                  <a:lnTo>
                    <a:pt x="144" y="2754"/>
                  </a:lnTo>
                  <a:lnTo>
                    <a:pt x="147" y="3215"/>
                  </a:lnTo>
                  <a:lnTo>
                    <a:pt x="132" y="3215"/>
                  </a:lnTo>
                  <a:close/>
                </a:path>
              </a:pathLst>
            </a:custGeom>
            <a:gradFill>
              <a:gsLst>
                <a:gs pos="0">
                  <a:schemeClr val="lt2"/>
                </a:gs>
                <a:gs pos="100000">
                  <a:srgbClr val="3B95DE"/>
                </a:gs>
              </a:gsLst>
              <a:lin ang="5400000" scaled="0"/>
            </a:gradFill>
            <a:ln>
              <a:noFill/>
            </a:ln>
          </p:spPr>
        </p:sp>
        <p:sp>
          <p:nvSpPr>
            <p:cNvPr id="114" name="Google Shape;114;p40"/>
            <p:cNvSpPr/>
            <p:nvPr/>
          </p:nvSpPr>
          <p:spPr>
            <a:xfrm>
              <a:off x="633413" y="5103813"/>
              <a:ext cx="185738" cy="185738"/>
            </a:xfrm>
            <a:custGeom>
              <a:avLst/>
              <a:gdLst/>
              <a:ahLst/>
              <a:cxnLst/>
              <a:rect l="l" t="t" r="r" b="b"/>
              <a:pathLst>
                <a:path w="39" h="39" extrusionOk="0">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5" name="Google Shape;115;p40"/>
          <p:cNvSpPr txBox="1">
            <a:spLocks noGrp="1"/>
          </p:cNvSpPr>
          <p:nvPr>
            <p:ph type="ctrTitle"/>
          </p:nvPr>
        </p:nvSpPr>
        <p:spPr>
          <a:xfrm>
            <a:off x="1876424" y="1122363"/>
            <a:ext cx="8791575" cy="2387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4800"/>
              <a:buFont typeface="Twentieth Century"/>
              <a:buNone/>
              <a:defRPr sz="4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0"/>
          <p:cNvSpPr txBox="1">
            <a:spLocks noGrp="1"/>
          </p:cNvSpPr>
          <p:nvPr>
            <p:ph type="subTitle" idx="1"/>
          </p:nvPr>
        </p:nvSpPr>
        <p:spPr>
          <a:xfrm>
            <a:off x="1876424" y="3602038"/>
            <a:ext cx="8791575" cy="1655762"/>
          </a:xfrm>
          <a:prstGeom prst="rect">
            <a:avLst/>
          </a:prstGeom>
          <a:noFill/>
          <a:ln>
            <a:noFill/>
          </a:ln>
        </p:spPr>
        <p:txBody>
          <a:bodyPr spcFirstLastPara="1" wrap="square" lIns="91425" tIns="45700" rIns="91425" bIns="45700" anchor="t" anchorCtr="0">
            <a:normAutofit/>
          </a:bodyPr>
          <a:lstStyle>
            <a:lvl1pPr lvl="0" algn="l">
              <a:lnSpc>
                <a:spcPct val="120000"/>
              </a:lnSpc>
              <a:spcBef>
                <a:spcPts val="1000"/>
              </a:spcBef>
              <a:spcAft>
                <a:spcPts val="0"/>
              </a:spcAft>
              <a:buClr>
                <a:schemeClr val="lt2"/>
              </a:buClr>
              <a:buSzPts val="2500"/>
              <a:buNone/>
              <a:defRPr sz="2000" cap="none">
                <a:solidFill>
                  <a:schemeClr val="lt2"/>
                </a:solidFill>
              </a:defRPr>
            </a:lvl1pPr>
            <a:lvl2pPr lvl="1" algn="ctr">
              <a:lnSpc>
                <a:spcPct val="120000"/>
              </a:lnSpc>
              <a:spcBef>
                <a:spcPts val="500"/>
              </a:spcBef>
              <a:spcAft>
                <a:spcPts val="0"/>
              </a:spcAft>
              <a:buClr>
                <a:schemeClr val="lt1"/>
              </a:buClr>
              <a:buSzPts val="2500"/>
              <a:buNone/>
              <a:defRPr sz="2000"/>
            </a:lvl2pPr>
            <a:lvl3pPr lvl="2" algn="ctr">
              <a:lnSpc>
                <a:spcPct val="120000"/>
              </a:lnSpc>
              <a:spcBef>
                <a:spcPts val="500"/>
              </a:spcBef>
              <a:spcAft>
                <a:spcPts val="0"/>
              </a:spcAft>
              <a:buClr>
                <a:schemeClr val="lt1"/>
              </a:buClr>
              <a:buSzPts val="2250"/>
              <a:buNone/>
              <a:defRPr sz="1800"/>
            </a:lvl3pPr>
            <a:lvl4pPr lvl="3" algn="ctr">
              <a:lnSpc>
                <a:spcPct val="120000"/>
              </a:lnSpc>
              <a:spcBef>
                <a:spcPts val="500"/>
              </a:spcBef>
              <a:spcAft>
                <a:spcPts val="0"/>
              </a:spcAft>
              <a:buClr>
                <a:schemeClr val="lt1"/>
              </a:buClr>
              <a:buSzPts val="2000"/>
              <a:buNone/>
              <a:defRPr sz="1600"/>
            </a:lvl4pPr>
            <a:lvl5pPr lvl="4" algn="ctr">
              <a:lnSpc>
                <a:spcPct val="120000"/>
              </a:lnSpc>
              <a:spcBef>
                <a:spcPts val="500"/>
              </a:spcBef>
              <a:spcAft>
                <a:spcPts val="0"/>
              </a:spcAft>
              <a:buClr>
                <a:schemeClr val="lt1"/>
              </a:buClr>
              <a:buSzPts val="2000"/>
              <a:buNone/>
              <a:defRPr sz="1600"/>
            </a:lvl5pPr>
            <a:lvl6pPr lvl="5" algn="ctr">
              <a:lnSpc>
                <a:spcPct val="120000"/>
              </a:lnSpc>
              <a:spcBef>
                <a:spcPts val="500"/>
              </a:spcBef>
              <a:spcAft>
                <a:spcPts val="0"/>
              </a:spcAft>
              <a:buClr>
                <a:schemeClr val="lt1"/>
              </a:buClr>
              <a:buSzPts val="2000"/>
              <a:buNone/>
              <a:defRPr sz="1600"/>
            </a:lvl6pPr>
            <a:lvl7pPr lvl="6" algn="ctr">
              <a:lnSpc>
                <a:spcPct val="120000"/>
              </a:lnSpc>
              <a:spcBef>
                <a:spcPts val="500"/>
              </a:spcBef>
              <a:spcAft>
                <a:spcPts val="0"/>
              </a:spcAft>
              <a:buClr>
                <a:schemeClr val="lt1"/>
              </a:buClr>
              <a:buSzPts val="2000"/>
              <a:buNone/>
              <a:defRPr sz="1600"/>
            </a:lvl7pPr>
            <a:lvl8pPr lvl="7" algn="ctr">
              <a:lnSpc>
                <a:spcPct val="120000"/>
              </a:lnSpc>
              <a:spcBef>
                <a:spcPts val="500"/>
              </a:spcBef>
              <a:spcAft>
                <a:spcPts val="0"/>
              </a:spcAft>
              <a:buClr>
                <a:schemeClr val="lt1"/>
              </a:buClr>
              <a:buSzPts val="2000"/>
              <a:buNone/>
              <a:defRPr sz="1600"/>
            </a:lvl8pPr>
            <a:lvl9pPr lvl="8" algn="ctr">
              <a:lnSpc>
                <a:spcPct val="120000"/>
              </a:lnSpc>
              <a:spcBef>
                <a:spcPts val="500"/>
              </a:spcBef>
              <a:spcAft>
                <a:spcPts val="0"/>
              </a:spcAft>
              <a:buClr>
                <a:schemeClr val="lt1"/>
              </a:buClr>
              <a:buSzPts val="2000"/>
              <a:buNone/>
              <a:defRPr sz="1600"/>
            </a:lvl9pPr>
          </a:lstStyle>
          <a:p>
            <a:endParaRPr/>
          </a:p>
        </p:txBody>
      </p:sp>
      <p:sp>
        <p:nvSpPr>
          <p:cNvPr id="117" name="Google Shape;117;p40"/>
          <p:cNvSpPr txBox="1">
            <a:spLocks noGrp="1"/>
          </p:cNvSpPr>
          <p:nvPr>
            <p:ph type="dt" idx="10"/>
          </p:nvPr>
        </p:nvSpPr>
        <p:spPr>
          <a:xfrm>
            <a:off x="7077511" y="5410201"/>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40"/>
          <p:cNvSpPr txBox="1">
            <a:spLocks noGrp="1"/>
          </p:cNvSpPr>
          <p:nvPr>
            <p:ph type="ftr" idx="11"/>
          </p:nvPr>
        </p:nvSpPr>
        <p:spPr>
          <a:xfrm>
            <a:off x="1876424" y="5410201"/>
            <a:ext cx="5124886"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40"/>
          <p:cNvSpPr txBox="1">
            <a:spLocks noGrp="1"/>
          </p:cNvSpPr>
          <p:nvPr>
            <p:ph type="sldNum" idx="12"/>
          </p:nvPr>
        </p:nvSpPr>
        <p:spPr>
          <a:xfrm>
            <a:off x="9896911" y="5410199"/>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0"/>
        <p:cNvGrpSpPr/>
        <p:nvPr/>
      </p:nvGrpSpPr>
      <p:grpSpPr>
        <a:xfrm>
          <a:off x="0" y="0"/>
          <a:ext cx="0" cy="0"/>
          <a:chOff x="0" y="0"/>
          <a:chExt cx="0" cy="0"/>
        </a:xfrm>
      </p:grpSpPr>
      <p:sp>
        <p:nvSpPr>
          <p:cNvPr id="121" name="Google Shape;121;p41"/>
          <p:cNvSpPr txBox="1">
            <a:spLocks noGrp="1"/>
          </p:cNvSpPr>
          <p:nvPr>
            <p:ph type="title"/>
          </p:nvPr>
        </p:nvSpPr>
        <p:spPr>
          <a:xfrm>
            <a:off x="1141411" y="1419226"/>
            <a:ext cx="99060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600"/>
              <a:buFont typeface="Twentieth Century"/>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41"/>
          <p:cNvSpPr txBox="1">
            <a:spLocks noGrp="1"/>
          </p:cNvSpPr>
          <p:nvPr>
            <p:ph type="body" idx="1"/>
          </p:nvPr>
        </p:nvSpPr>
        <p:spPr>
          <a:xfrm>
            <a:off x="1141411" y="4424362"/>
            <a:ext cx="9906000" cy="1374776"/>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2250"/>
              <a:buNone/>
              <a:defRPr sz="1800" cap="none">
                <a:solidFill>
                  <a:schemeClr val="lt1"/>
                </a:solidFill>
              </a:defRPr>
            </a:lvl1pPr>
            <a:lvl2pPr marL="914400" lvl="1" indent="-228600" algn="l">
              <a:lnSpc>
                <a:spcPct val="120000"/>
              </a:lnSpc>
              <a:spcBef>
                <a:spcPts val="500"/>
              </a:spcBef>
              <a:spcAft>
                <a:spcPts val="0"/>
              </a:spcAft>
              <a:buClr>
                <a:schemeClr val="lt1"/>
              </a:buClr>
              <a:buSzPts val="2250"/>
              <a:buNone/>
              <a:defRPr sz="1800">
                <a:solidFill>
                  <a:schemeClr val="lt1"/>
                </a:solidFill>
              </a:defRPr>
            </a:lvl2pPr>
            <a:lvl3pPr marL="1371600" lvl="2" indent="-228600" algn="l">
              <a:lnSpc>
                <a:spcPct val="120000"/>
              </a:lnSpc>
              <a:spcBef>
                <a:spcPts val="500"/>
              </a:spcBef>
              <a:spcAft>
                <a:spcPts val="0"/>
              </a:spcAft>
              <a:buClr>
                <a:schemeClr val="lt1"/>
              </a:buClr>
              <a:buSzPts val="2250"/>
              <a:buNone/>
              <a:defRPr sz="1800">
                <a:solidFill>
                  <a:schemeClr val="lt1"/>
                </a:solidFill>
              </a:defRPr>
            </a:lvl3pPr>
            <a:lvl4pPr marL="1828800" lvl="3" indent="-228600" algn="l">
              <a:lnSpc>
                <a:spcPct val="120000"/>
              </a:lnSpc>
              <a:spcBef>
                <a:spcPts val="500"/>
              </a:spcBef>
              <a:spcAft>
                <a:spcPts val="0"/>
              </a:spcAft>
              <a:buClr>
                <a:schemeClr val="lt1"/>
              </a:buClr>
              <a:buSzPts val="2000"/>
              <a:buNone/>
              <a:defRPr sz="1600">
                <a:solidFill>
                  <a:schemeClr val="lt1"/>
                </a:solidFill>
              </a:defRPr>
            </a:lvl4pPr>
            <a:lvl5pPr marL="2286000" lvl="4" indent="-228600" algn="l">
              <a:lnSpc>
                <a:spcPct val="120000"/>
              </a:lnSpc>
              <a:spcBef>
                <a:spcPts val="500"/>
              </a:spcBef>
              <a:spcAft>
                <a:spcPts val="0"/>
              </a:spcAft>
              <a:buClr>
                <a:schemeClr val="lt1"/>
              </a:buClr>
              <a:buSzPts val="2000"/>
              <a:buNone/>
              <a:defRPr sz="1600">
                <a:solidFill>
                  <a:schemeClr val="lt1"/>
                </a:solidFill>
              </a:defRPr>
            </a:lvl5pPr>
            <a:lvl6pPr marL="2743200" lvl="5" indent="-228600" algn="l">
              <a:lnSpc>
                <a:spcPct val="120000"/>
              </a:lnSpc>
              <a:spcBef>
                <a:spcPts val="500"/>
              </a:spcBef>
              <a:spcAft>
                <a:spcPts val="0"/>
              </a:spcAft>
              <a:buClr>
                <a:schemeClr val="lt1"/>
              </a:buClr>
              <a:buSzPts val="2000"/>
              <a:buNone/>
              <a:defRPr sz="1600">
                <a:solidFill>
                  <a:schemeClr val="lt1"/>
                </a:solidFill>
              </a:defRPr>
            </a:lvl6pPr>
            <a:lvl7pPr marL="3200400" lvl="6" indent="-228600" algn="l">
              <a:lnSpc>
                <a:spcPct val="120000"/>
              </a:lnSpc>
              <a:spcBef>
                <a:spcPts val="500"/>
              </a:spcBef>
              <a:spcAft>
                <a:spcPts val="0"/>
              </a:spcAft>
              <a:buClr>
                <a:schemeClr val="lt1"/>
              </a:buClr>
              <a:buSzPts val="2000"/>
              <a:buNone/>
              <a:defRPr sz="1600">
                <a:solidFill>
                  <a:schemeClr val="lt1"/>
                </a:solidFill>
              </a:defRPr>
            </a:lvl7pPr>
            <a:lvl8pPr marL="3657600" lvl="7" indent="-228600" algn="l">
              <a:lnSpc>
                <a:spcPct val="120000"/>
              </a:lnSpc>
              <a:spcBef>
                <a:spcPts val="500"/>
              </a:spcBef>
              <a:spcAft>
                <a:spcPts val="0"/>
              </a:spcAft>
              <a:buClr>
                <a:schemeClr val="lt1"/>
              </a:buClr>
              <a:buSzPts val="2000"/>
              <a:buNone/>
              <a:defRPr sz="1600">
                <a:solidFill>
                  <a:schemeClr val="lt1"/>
                </a:solidFill>
              </a:defRPr>
            </a:lvl8pPr>
            <a:lvl9pPr marL="4114800" lvl="8" indent="-228600" algn="l">
              <a:lnSpc>
                <a:spcPct val="120000"/>
              </a:lnSpc>
              <a:spcBef>
                <a:spcPts val="500"/>
              </a:spcBef>
              <a:spcAft>
                <a:spcPts val="0"/>
              </a:spcAft>
              <a:buClr>
                <a:schemeClr val="lt1"/>
              </a:buClr>
              <a:buSzPts val="2000"/>
              <a:buNone/>
              <a:defRPr sz="1600">
                <a:solidFill>
                  <a:schemeClr val="lt1"/>
                </a:solidFill>
              </a:defRPr>
            </a:lvl9pPr>
          </a:lstStyle>
          <a:p>
            <a:endParaRPr/>
          </a:p>
        </p:txBody>
      </p:sp>
      <p:sp>
        <p:nvSpPr>
          <p:cNvPr id="123" name="Google Shape;123;p41"/>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41"/>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41"/>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6"/>
        <p:cNvGrpSpPr/>
        <p:nvPr/>
      </p:nvGrpSpPr>
      <p:grpSpPr>
        <a:xfrm>
          <a:off x="0" y="0"/>
          <a:ext cx="0" cy="0"/>
          <a:chOff x="0" y="0"/>
          <a:chExt cx="0" cy="0"/>
        </a:xfrm>
      </p:grpSpPr>
      <p:sp>
        <p:nvSpPr>
          <p:cNvPr id="127" name="Google Shape;127;p42"/>
          <p:cNvSpPr txBox="1">
            <a:spLocks noGrp="1"/>
          </p:cNvSpPr>
          <p:nvPr>
            <p:ph type="title"/>
          </p:nvPr>
        </p:nvSpPr>
        <p:spPr>
          <a:xfrm>
            <a:off x="1141413" y="618518"/>
            <a:ext cx="9905998" cy="147857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42"/>
          <p:cNvSpPr txBox="1">
            <a:spLocks noGrp="1"/>
          </p:cNvSpPr>
          <p:nvPr>
            <p:ph type="body" idx="1"/>
          </p:nvPr>
        </p:nvSpPr>
        <p:spPr>
          <a:xfrm>
            <a:off x="1141410" y="2249486"/>
            <a:ext cx="4878389" cy="3541714"/>
          </a:xfrm>
          <a:prstGeom prst="rect">
            <a:avLst/>
          </a:prstGeom>
          <a:noFill/>
          <a:ln>
            <a:noFill/>
          </a:ln>
        </p:spPr>
        <p:txBody>
          <a:bodyPr spcFirstLastPara="1" wrap="square" lIns="91425" tIns="45700" rIns="91425" bIns="45700" anchor="t" anchorCtr="0">
            <a:normAutofit/>
          </a:bodyPr>
          <a:lstStyle>
            <a:lvl1pPr marL="457200" lvl="0" indent="-371475" algn="l">
              <a:lnSpc>
                <a:spcPct val="120000"/>
              </a:lnSpc>
              <a:spcBef>
                <a:spcPts val="1000"/>
              </a:spcBef>
              <a:spcAft>
                <a:spcPts val="0"/>
              </a:spcAft>
              <a:buClr>
                <a:schemeClr val="lt1"/>
              </a:buClr>
              <a:buSzPts val="2250"/>
              <a:buChar char="•"/>
              <a:defRPr/>
            </a:lvl1pPr>
            <a:lvl2pPr marL="914400" lvl="1" indent="-371475" algn="l">
              <a:lnSpc>
                <a:spcPct val="120000"/>
              </a:lnSpc>
              <a:spcBef>
                <a:spcPts val="500"/>
              </a:spcBef>
              <a:spcAft>
                <a:spcPts val="0"/>
              </a:spcAft>
              <a:buClr>
                <a:schemeClr val="lt1"/>
              </a:buClr>
              <a:buSzPts val="2250"/>
              <a:buChar char="•"/>
              <a:defRPr/>
            </a:lvl2pPr>
            <a:lvl3pPr marL="1371600" lvl="2" indent="-371475" algn="l">
              <a:lnSpc>
                <a:spcPct val="120000"/>
              </a:lnSpc>
              <a:spcBef>
                <a:spcPts val="500"/>
              </a:spcBef>
              <a:spcAft>
                <a:spcPts val="0"/>
              </a:spcAft>
              <a:buClr>
                <a:schemeClr val="lt1"/>
              </a:buClr>
              <a:buSzPts val="2250"/>
              <a:buChar char="•"/>
              <a:defRPr/>
            </a:lvl3pPr>
            <a:lvl4pPr marL="1828800" lvl="3" indent="-371475" algn="l">
              <a:lnSpc>
                <a:spcPct val="120000"/>
              </a:lnSpc>
              <a:spcBef>
                <a:spcPts val="500"/>
              </a:spcBef>
              <a:spcAft>
                <a:spcPts val="0"/>
              </a:spcAft>
              <a:buClr>
                <a:schemeClr val="lt1"/>
              </a:buClr>
              <a:buSzPts val="2250"/>
              <a:buChar char="•"/>
              <a:defRPr/>
            </a:lvl4pPr>
            <a:lvl5pPr marL="2286000" lvl="4" indent="-371475" algn="l">
              <a:lnSpc>
                <a:spcPct val="120000"/>
              </a:lnSpc>
              <a:spcBef>
                <a:spcPts val="500"/>
              </a:spcBef>
              <a:spcAft>
                <a:spcPts val="0"/>
              </a:spcAft>
              <a:buClr>
                <a:schemeClr val="lt1"/>
              </a:buClr>
              <a:buSzPts val="2250"/>
              <a:buChar char="•"/>
              <a:defRPr/>
            </a:lvl5pPr>
            <a:lvl6pPr marL="2743200" lvl="5" indent="-371475" algn="l">
              <a:lnSpc>
                <a:spcPct val="120000"/>
              </a:lnSpc>
              <a:spcBef>
                <a:spcPts val="500"/>
              </a:spcBef>
              <a:spcAft>
                <a:spcPts val="0"/>
              </a:spcAft>
              <a:buClr>
                <a:schemeClr val="lt1"/>
              </a:buClr>
              <a:buSzPts val="2250"/>
              <a:buChar char="•"/>
              <a:defRPr/>
            </a:lvl6pPr>
            <a:lvl7pPr marL="3200400" lvl="6" indent="-371475" algn="l">
              <a:lnSpc>
                <a:spcPct val="120000"/>
              </a:lnSpc>
              <a:spcBef>
                <a:spcPts val="500"/>
              </a:spcBef>
              <a:spcAft>
                <a:spcPts val="0"/>
              </a:spcAft>
              <a:buClr>
                <a:schemeClr val="lt1"/>
              </a:buClr>
              <a:buSzPts val="2250"/>
              <a:buChar char="•"/>
              <a:defRPr/>
            </a:lvl7pPr>
            <a:lvl8pPr marL="3657600" lvl="7" indent="-371475" algn="l">
              <a:lnSpc>
                <a:spcPct val="120000"/>
              </a:lnSpc>
              <a:spcBef>
                <a:spcPts val="500"/>
              </a:spcBef>
              <a:spcAft>
                <a:spcPts val="0"/>
              </a:spcAft>
              <a:buClr>
                <a:schemeClr val="lt1"/>
              </a:buClr>
              <a:buSzPts val="2250"/>
              <a:buChar char="•"/>
              <a:defRPr/>
            </a:lvl8pPr>
            <a:lvl9pPr marL="4114800" lvl="8" indent="-371475" algn="l">
              <a:lnSpc>
                <a:spcPct val="120000"/>
              </a:lnSpc>
              <a:spcBef>
                <a:spcPts val="500"/>
              </a:spcBef>
              <a:spcAft>
                <a:spcPts val="0"/>
              </a:spcAft>
              <a:buClr>
                <a:schemeClr val="lt1"/>
              </a:buClr>
              <a:buSzPts val="2250"/>
              <a:buChar char="•"/>
              <a:defRPr/>
            </a:lvl9pPr>
          </a:lstStyle>
          <a:p>
            <a:endParaRPr/>
          </a:p>
        </p:txBody>
      </p:sp>
      <p:sp>
        <p:nvSpPr>
          <p:cNvPr id="129" name="Google Shape;129;p42"/>
          <p:cNvSpPr txBox="1">
            <a:spLocks noGrp="1"/>
          </p:cNvSpPr>
          <p:nvPr>
            <p:ph type="body" idx="2"/>
          </p:nvPr>
        </p:nvSpPr>
        <p:spPr>
          <a:xfrm>
            <a:off x="6172200" y="2249486"/>
            <a:ext cx="4875211" cy="3541714"/>
          </a:xfrm>
          <a:prstGeom prst="rect">
            <a:avLst/>
          </a:prstGeom>
          <a:noFill/>
          <a:ln>
            <a:noFill/>
          </a:ln>
        </p:spPr>
        <p:txBody>
          <a:bodyPr spcFirstLastPara="1" wrap="square" lIns="91425" tIns="45700" rIns="91425" bIns="45700" anchor="t" anchorCtr="0">
            <a:normAutofit/>
          </a:bodyPr>
          <a:lstStyle>
            <a:lvl1pPr marL="457200" lvl="0" indent="-371475" algn="l">
              <a:lnSpc>
                <a:spcPct val="120000"/>
              </a:lnSpc>
              <a:spcBef>
                <a:spcPts val="1000"/>
              </a:spcBef>
              <a:spcAft>
                <a:spcPts val="0"/>
              </a:spcAft>
              <a:buClr>
                <a:schemeClr val="lt1"/>
              </a:buClr>
              <a:buSzPts val="2250"/>
              <a:buChar char="•"/>
              <a:defRPr/>
            </a:lvl1pPr>
            <a:lvl2pPr marL="914400" lvl="1" indent="-371475" algn="l">
              <a:lnSpc>
                <a:spcPct val="120000"/>
              </a:lnSpc>
              <a:spcBef>
                <a:spcPts val="500"/>
              </a:spcBef>
              <a:spcAft>
                <a:spcPts val="0"/>
              </a:spcAft>
              <a:buClr>
                <a:schemeClr val="lt1"/>
              </a:buClr>
              <a:buSzPts val="2250"/>
              <a:buChar char="•"/>
              <a:defRPr/>
            </a:lvl2pPr>
            <a:lvl3pPr marL="1371600" lvl="2" indent="-371475" algn="l">
              <a:lnSpc>
                <a:spcPct val="120000"/>
              </a:lnSpc>
              <a:spcBef>
                <a:spcPts val="500"/>
              </a:spcBef>
              <a:spcAft>
                <a:spcPts val="0"/>
              </a:spcAft>
              <a:buClr>
                <a:schemeClr val="lt1"/>
              </a:buClr>
              <a:buSzPts val="2250"/>
              <a:buChar char="•"/>
              <a:defRPr/>
            </a:lvl3pPr>
            <a:lvl4pPr marL="1828800" lvl="3" indent="-371475" algn="l">
              <a:lnSpc>
                <a:spcPct val="120000"/>
              </a:lnSpc>
              <a:spcBef>
                <a:spcPts val="500"/>
              </a:spcBef>
              <a:spcAft>
                <a:spcPts val="0"/>
              </a:spcAft>
              <a:buClr>
                <a:schemeClr val="lt1"/>
              </a:buClr>
              <a:buSzPts val="2250"/>
              <a:buChar char="•"/>
              <a:defRPr/>
            </a:lvl4pPr>
            <a:lvl5pPr marL="2286000" lvl="4" indent="-371475" algn="l">
              <a:lnSpc>
                <a:spcPct val="120000"/>
              </a:lnSpc>
              <a:spcBef>
                <a:spcPts val="500"/>
              </a:spcBef>
              <a:spcAft>
                <a:spcPts val="0"/>
              </a:spcAft>
              <a:buClr>
                <a:schemeClr val="lt1"/>
              </a:buClr>
              <a:buSzPts val="2250"/>
              <a:buChar char="•"/>
              <a:defRPr/>
            </a:lvl5pPr>
            <a:lvl6pPr marL="2743200" lvl="5" indent="-371475" algn="l">
              <a:lnSpc>
                <a:spcPct val="120000"/>
              </a:lnSpc>
              <a:spcBef>
                <a:spcPts val="500"/>
              </a:spcBef>
              <a:spcAft>
                <a:spcPts val="0"/>
              </a:spcAft>
              <a:buClr>
                <a:schemeClr val="lt1"/>
              </a:buClr>
              <a:buSzPts val="2250"/>
              <a:buChar char="•"/>
              <a:defRPr/>
            </a:lvl6pPr>
            <a:lvl7pPr marL="3200400" lvl="6" indent="-371475" algn="l">
              <a:lnSpc>
                <a:spcPct val="120000"/>
              </a:lnSpc>
              <a:spcBef>
                <a:spcPts val="500"/>
              </a:spcBef>
              <a:spcAft>
                <a:spcPts val="0"/>
              </a:spcAft>
              <a:buClr>
                <a:schemeClr val="lt1"/>
              </a:buClr>
              <a:buSzPts val="2250"/>
              <a:buChar char="•"/>
              <a:defRPr/>
            </a:lvl7pPr>
            <a:lvl8pPr marL="3657600" lvl="7" indent="-371475" algn="l">
              <a:lnSpc>
                <a:spcPct val="120000"/>
              </a:lnSpc>
              <a:spcBef>
                <a:spcPts val="500"/>
              </a:spcBef>
              <a:spcAft>
                <a:spcPts val="0"/>
              </a:spcAft>
              <a:buClr>
                <a:schemeClr val="lt1"/>
              </a:buClr>
              <a:buSzPts val="2250"/>
              <a:buChar char="•"/>
              <a:defRPr/>
            </a:lvl8pPr>
            <a:lvl9pPr marL="4114800" lvl="8" indent="-371475" algn="l">
              <a:lnSpc>
                <a:spcPct val="120000"/>
              </a:lnSpc>
              <a:spcBef>
                <a:spcPts val="500"/>
              </a:spcBef>
              <a:spcAft>
                <a:spcPts val="0"/>
              </a:spcAft>
              <a:buClr>
                <a:schemeClr val="lt1"/>
              </a:buClr>
              <a:buSzPts val="2250"/>
              <a:buChar char="•"/>
              <a:defRPr/>
            </a:lvl9pPr>
          </a:lstStyle>
          <a:p>
            <a:endParaRPr/>
          </a:p>
        </p:txBody>
      </p:sp>
      <p:sp>
        <p:nvSpPr>
          <p:cNvPr id="130" name="Google Shape;130;p42"/>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42"/>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42"/>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33"/>
        <p:cNvGrpSpPr/>
        <p:nvPr/>
      </p:nvGrpSpPr>
      <p:grpSpPr>
        <a:xfrm>
          <a:off x="0" y="0"/>
          <a:ext cx="0" cy="0"/>
          <a:chOff x="0" y="0"/>
          <a:chExt cx="0" cy="0"/>
        </a:xfrm>
      </p:grpSpPr>
      <p:sp>
        <p:nvSpPr>
          <p:cNvPr id="134" name="Google Shape;134;p43"/>
          <p:cNvSpPr txBox="1">
            <a:spLocks noGrp="1"/>
          </p:cNvSpPr>
          <p:nvPr>
            <p:ph type="title"/>
          </p:nvPr>
        </p:nvSpPr>
        <p:spPr>
          <a:xfrm>
            <a:off x="1141411" y="619126"/>
            <a:ext cx="9906000" cy="147796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43"/>
          <p:cNvSpPr txBox="1">
            <a:spLocks noGrp="1"/>
          </p:cNvSpPr>
          <p:nvPr>
            <p:ph type="body" idx="1"/>
          </p:nvPr>
        </p:nvSpPr>
        <p:spPr>
          <a:xfrm>
            <a:off x="1370019" y="2249486"/>
            <a:ext cx="4649783"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lt1"/>
              </a:buClr>
              <a:buSzPts val="3000"/>
              <a:buNone/>
              <a:defRPr sz="2400" b="0" cap="none">
                <a:solidFill>
                  <a:schemeClr val="lt1"/>
                </a:solidFill>
              </a:defRPr>
            </a:lvl1pPr>
            <a:lvl2pPr marL="914400" lvl="1" indent="-228600" algn="l">
              <a:lnSpc>
                <a:spcPct val="120000"/>
              </a:lnSpc>
              <a:spcBef>
                <a:spcPts val="500"/>
              </a:spcBef>
              <a:spcAft>
                <a:spcPts val="0"/>
              </a:spcAft>
              <a:buClr>
                <a:schemeClr val="lt1"/>
              </a:buClr>
              <a:buSzPts val="2500"/>
              <a:buNone/>
              <a:defRPr sz="2000" b="1"/>
            </a:lvl2pPr>
            <a:lvl3pPr marL="1371600" lvl="2" indent="-228600" algn="l">
              <a:lnSpc>
                <a:spcPct val="120000"/>
              </a:lnSpc>
              <a:spcBef>
                <a:spcPts val="500"/>
              </a:spcBef>
              <a:spcAft>
                <a:spcPts val="0"/>
              </a:spcAft>
              <a:buClr>
                <a:schemeClr val="lt1"/>
              </a:buClr>
              <a:buSzPts val="2250"/>
              <a:buNone/>
              <a:defRPr sz="1800" b="1"/>
            </a:lvl3pPr>
            <a:lvl4pPr marL="1828800" lvl="3" indent="-228600" algn="l">
              <a:lnSpc>
                <a:spcPct val="120000"/>
              </a:lnSpc>
              <a:spcBef>
                <a:spcPts val="500"/>
              </a:spcBef>
              <a:spcAft>
                <a:spcPts val="0"/>
              </a:spcAft>
              <a:buClr>
                <a:schemeClr val="lt1"/>
              </a:buClr>
              <a:buSzPts val="2000"/>
              <a:buNone/>
              <a:defRPr sz="1600" b="1"/>
            </a:lvl4pPr>
            <a:lvl5pPr marL="2286000" lvl="4" indent="-228600" algn="l">
              <a:lnSpc>
                <a:spcPct val="120000"/>
              </a:lnSpc>
              <a:spcBef>
                <a:spcPts val="500"/>
              </a:spcBef>
              <a:spcAft>
                <a:spcPts val="0"/>
              </a:spcAft>
              <a:buClr>
                <a:schemeClr val="lt1"/>
              </a:buClr>
              <a:buSzPts val="2000"/>
              <a:buNone/>
              <a:defRPr sz="1600" b="1"/>
            </a:lvl5pPr>
            <a:lvl6pPr marL="2743200" lvl="5" indent="-228600" algn="l">
              <a:lnSpc>
                <a:spcPct val="120000"/>
              </a:lnSpc>
              <a:spcBef>
                <a:spcPts val="500"/>
              </a:spcBef>
              <a:spcAft>
                <a:spcPts val="0"/>
              </a:spcAft>
              <a:buClr>
                <a:schemeClr val="lt1"/>
              </a:buClr>
              <a:buSzPts val="2000"/>
              <a:buNone/>
              <a:defRPr sz="1600" b="1"/>
            </a:lvl6pPr>
            <a:lvl7pPr marL="3200400" lvl="6" indent="-228600" algn="l">
              <a:lnSpc>
                <a:spcPct val="120000"/>
              </a:lnSpc>
              <a:spcBef>
                <a:spcPts val="500"/>
              </a:spcBef>
              <a:spcAft>
                <a:spcPts val="0"/>
              </a:spcAft>
              <a:buClr>
                <a:schemeClr val="lt1"/>
              </a:buClr>
              <a:buSzPts val="2000"/>
              <a:buNone/>
              <a:defRPr sz="1600" b="1"/>
            </a:lvl7pPr>
            <a:lvl8pPr marL="3657600" lvl="7" indent="-228600" algn="l">
              <a:lnSpc>
                <a:spcPct val="120000"/>
              </a:lnSpc>
              <a:spcBef>
                <a:spcPts val="500"/>
              </a:spcBef>
              <a:spcAft>
                <a:spcPts val="0"/>
              </a:spcAft>
              <a:buClr>
                <a:schemeClr val="lt1"/>
              </a:buClr>
              <a:buSzPts val="2000"/>
              <a:buNone/>
              <a:defRPr sz="1600" b="1"/>
            </a:lvl8pPr>
            <a:lvl9pPr marL="4114800" lvl="8" indent="-228600" algn="l">
              <a:lnSpc>
                <a:spcPct val="120000"/>
              </a:lnSpc>
              <a:spcBef>
                <a:spcPts val="500"/>
              </a:spcBef>
              <a:spcAft>
                <a:spcPts val="0"/>
              </a:spcAft>
              <a:buClr>
                <a:schemeClr val="lt1"/>
              </a:buClr>
              <a:buSzPts val="2000"/>
              <a:buNone/>
              <a:defRPr sz="1600" b="1"/>
            </a:lvl9pPr>
          </a:lstStyle>
          <a:p>
            <a:endParaRPr/>
          </a:p>
        </p:txBody>
      </p:sp>
      <p:sp>
        <p:nvSpPr>
          <p:cNvPr id="136" name="Google Shape;136;p43"/>
          <p:cNvSpPr txBox="1">
            <a:spLocks noGrp="1"/>
          </p:cNvSpPr>
          <p:nvPr>
            <p:ph type="body" idx="2"/>
          </p:nvPr>
        </p:nvSpPr>
        <p:spPr>
          <a:xfrm>
            <a:off x="1141410" y="3073397"/>
            <a:ext cx="4878391" cy="2717801"/>
          </a:xfrm>
          <a:prstGeom prst="rect">
            <a:avLst/>
          </a:prstGeom>
          <a:noFill/>
          <a:ln>
            <a:noFill/>
          </a:ln>
        </p:spPr>
        <p:txBody>
          <a:bodyPr spcFirstLastPara="1" wrap="square" lIns="91425" tIns="45700" rIns="91425" bIns="45700" anchor="t" anchorCtr="0">
            <a:normAutofit/>
          </a:bodyPr>
          <a:lstStyle>
            <a:lvl1pPr marL="457200" lvl="0" indent="-371475" algn="l">
              <a:lnSpc>
                <a:spcPct val="120000"/>
              </a:lnSpc>
              <a:spcBef>
                <a:spcPts val="1000"/>
              </a:spcBef>
              <a:spcAft>
                <a:spcPts val="0"/>
              </a:spcAft>
              <a:buClr>
                <a:schemeClr val="lt1"/>
              </a:buClr>
              <a:buSzPts val="2250"/>
              <a:buChar char="•"/>
              <a:defRPr/>
            </a:lvl1pPr>
            <a:lvl2pPr marL="914400" lvl="1" indent="-371475" algn="l">
              <a:lnSpc>
                <a:spcPct val="120000"/>
              </a:lnSpc>
              <a:spcBef>
                <a:spcPts val="500"/>
              </a:spcBef>
              <a:spcAft>
                <a:spcPts val="0"/>
              </a:spcAft>
              <a:buClr>
                <a:schemeClr val="lt1"/>
              </a:buClr>
              <a:buSzPts val="2250"/>
              <a:buChar char="•"/>
              <a:defRPr/>
            </a:lvl2pPr>
            <a:lvl3pPr marL="1371600" lvl="2" indent="-371475" algn="l">
              <a:lnSpc>
                <a:spcPct val="120000"/>
              </a:lnSpc>
              <a:spcBef>
                <a:spcPts val="500"/>
              </a:spcBef>
              <a:spcAft>
                <a:spcPts val="0"/>
              </a:spcAft>
              <a:buClr>
                <a:schemeClr val="lt1"/>
              </a:buClr>
              <a:buSzPts val="2250"/>
              <a:buChar char="•"/>
              <a:defRPr/>
            </a:lvl3pPr>
            <a:lvl4pPr marL="1828800" lvl="3" indent="-371475" algn="l">
              <a:lnSpc>
                <a:spcPct val="120000"/>
              </a:lnSpc>
              <a:spcBef>
                <a:spcPts val="500"/>
              </a:spcBef>
              <a:spcAft>
                <a:spcPts val="0"/>
              </a:spcAft>
              <a:buClr>
                <a:schemeClr val="lt1"/>
              </a:buClr>
              <a:buSzPts val="2250"/>
              <a:buChar char="•"/>
              <a:defRPr/>
            </a:lvl4pPr>
            <a:lvl5pPr marL="2286000" lvl="4" indent="-371475" algn="l">
              <a:lnSpc>
                <a:spcPct val="120000"/>
              </a:lnSpc>
              <a:spcBef>
                <a:spcPts val="500"/>
              </a:spcBef>
              <a:spcAft>
                <a:spcPts val="0"/>
              </a:spcAft>
              <a:buClr>
                <a:schemeClr val="lt1"/>
              </a:buClr>
              <a:buSzPts val="2250"/>
              <a:buChar char="•"/>
              <a:defRPr/>
            </a:lvl5pPr>
            <a:lvl6pPr marL="2743200" lvl="5" indent="-371475" algn="l">
              <a:lnSpc>
                <a:spcPct val="120000"/>
              </a:lnSpc>
              <a:spcBef>
                <a:spcPts val="500"/>
              </a:spcBef>
              <a:spcAft>
                <a:spcPts val="0"/>
              </a:spcAft>
              <a:buClr>
                <a:schemeClr val="lt1"/>
              </a:buClr>
              <a:buSzPts val="2250"/>
              <a:buChar char="•"/>
              <a:defRPr/>
            </a:lvl6pPr>
            <a:lvl7pPr marL="3200400" lvl="6" indent="-371475" algn="l">
              <a:lnSpc>
                <a:spcPct val="120000"/>
              </a:lnSpc>
              <a:spcBef>
                <a:spcPts val="500"/>
              </a:spcBef>
              <a:spcAft>
                <a:spcPts val="0"/>
              </a:spcAft>
              <a:buClr>
                <a:schemeClr val="lt1"/>
              </a:buClr>
              <a:buSzPts val="2250"/>
              <a:buChar char="•"/>
              <a:defRPr/>
            </a:lvl7pPr>
            <a:lvl8pPr marL="3657600" lvl="7" indent="-371475" algn="l">
              <a:lnSpc>
                <a:spcPct val="120000"/>
              </a:lnSpc>
              <a:spcBef>
                <a:spcPts val="500"/>
              </a:spcBef>
              <a:spcAft>
                <a:spcPts val="0"/>
              </a:spcAft>
              <a:buClr>
                <a:schemeClr val="lt1"/>
              </a:buClr>
              <a:buSzPts val="2250"/>
              <a:buChar char="•"/>
              <a:defRPr/>
            </a:lvl8pPr>
            <a:lvl9pPr marL="4114800" lvl="8" indent="-371475" algn="l">
              <a:lnSpc>
                <a:spcPct val="120000"/>
              </a:lnSpc>
              <a:spcBef>
                <a:spcPts val="500"/>
              </a:spcBef>
              <a:spcAft>
                <a:spcPts val="0"/>
              </a:spcAft>
              <a:buClr>
                <a:schemeClr val="lt1"/>
              </a:buClr>
              <a:buSzPts val="2250"/>
              <a:buChar char="•"/>
              <a:defRPr/>
            </a:lvl9pPr>
          </a:lstStyle>
          <a:p>
            <a:endParaRPr/>
          </a:p>
        </p:txBody>
      </p:sp>
      <p:sp>
        <p:nvSpPr>
          <p:cNvPr id="137" name="Google Shape;137;p43"/>
          <p:cNvSpPr txBox="1">
            <a:spLocks noGrp="1"/>
          </p:cNvSpPr>
          <p:nvPr>
            <p:ph type="body" idx="3"/>
          </p:nvPr>
        </p:nvSpPr>
        <p:spPr>
          <a:xfrm>
            <a:off x="6400808" y="2249485"/>
            <a:ext cx="4646602"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lt1"/>
              </a:buClr>
              <a:buSzPts val="3000"/>
              <a:buNone/>
              <a:defRPr sz="2400" b="0" cap="none">
                <a:solidFill>
                  <a:schemeClr val="lt1"/>
                </a:solidFill>
              </a:defRPr>
            </a:lvl1pPr>
            <a:lvl2pPr marL="914400" lvl="1" indent="-228600" algn="l">
              <a:lnSpc>
                <a:spcPct val="120000"/>
              </a:lnSpc>
              <a:spcBef>
                <a:spcPts val="500"/>
              </a:spcBef>
              <a:spcAft>
                <a:spcPts val="0"/>
              </a:spcAft>
              <a:buClr>
                <a:schemeClr val="lt1"/>
              </a:buClr>
              <a:buSzPts val="2500"/>
              <a:buNone/>
              <a:defRPr sz="2000" b="1"/>
            </a:lvl2pPr>
            <a:lvl3pPr marL="1371600" lvl="2" indent="-228600" algn="l">
              <a:lnSpc>
                <a:spcPct val="120000"/>
              </a:lnSpc>
              <a:spcBef>
                <a:spcPts val="500"/>
              </a:spcBef>
              <a:spcAft>
                <a:spcPts val="0"/>
              </a:spcAft>
              <a:buClr>
                <a:schemeClr val="lt1"/>
              </a:buClr>
              <a:buSzPts val="2250"/>
              <a:buNone/>
              <a:defRPr sz="1800" b="1"/>
            </a:lvl3pPr>
            <a:lvl4pPr marL="1828800" lvl="3" indent="-228600" algn="l">
              <a:lnSpc>
                <a:spcPct val="120000"/>
              </a:lnSpc>
              <a:spcBef>
                <a:spcPts val="500"/>
              </a:spcBef>
              <a:spcAft>
                <a:spcPts val="0"/>
              </a:spcAft>
              <a:buClr>
                <a:schemeClr val="lt1"/>
              </a:buClr>
              <a:buSzPts val="2000"/>
              <a:buNone/>
              <a:defRPr sz="1600" b="1"/>
            </a:lvl4pPr>
            <a:lvl5pPr marL="2286000" lvl="4" indent="-228600" algn="l">
              <a:lnSpc>
                <a:spcPct val="120000"/>
              </a:lnSpc>
              <a:spcBef>
                <a:spcPts val="500"/>
              </a:spcBef>
              <a:spcAft>
                <a:spcPts val="0"/>
              </a:spcAft>
              <a:buClr>
                <a:schemeClr val="lt1"/>
              </a:buClr>
              <a:buSzPts val="2000"/>
              <a:buNone/>
              <a:defRPr sz="1600" b="1"/>
            </a:lvl5pPr>
            <a:lvl6pPr marL="2743200" lvl="5" indent="-228600" algn="l">
              <a:lnSpc>
                <a:spcPct val="120000"/>
              </a:lnSpc>
              <a:spcBef>
                <a:spcPts val="500"/>
              </a:spcBef>
              <a:spcAft>
                <a:spcPts val="0"/>
              </a:spcAft>
              <a:buClr>
                <a:schemeClr val="lt1"/>
              </a:buClr>
              <a:buSzPts val="2000"/>
              <a:buNone/>
              <a:defRPr sz="1600" b="1"/>
            </a:lvl6pPr>
            <a:lvl7pPr marL="3200400" lvl="6" indent="-228600" algn="l">
              <a:lnSpc>
                <a:spcPct val="120000"/>
              </a:lnSpc>
              <a:spcBef>
                <a:spcPts val="500"/>
              </a:spcBef>
              <a:spcAft>
                <a:spcPts val="0"/>
              </a:spcAft>
              <a:buClr>
                <a:schemeClr val="lt1"/>
              </a:buClr>
              <a:buSzPts val="2000"/>
              <a:buNone/>
              <a:defRPr sz="1600" b="1"/>
            </a:lvl7pPr>
            <a:lvl8pPr marL="3657600" lvl="7" indent="-228600" algn="l">
              <a:lnSpc>
                <a:spcPct val="120000"/>
              </a:lnSpc>
              <a:spcBef>
                <a:spcPts val="500"/>
              </a:spcBef>
              <a:spcAft>
                <a:spcPts val="0"/>
              </a:spcAft>
              <a:buClr>
                <a:schemeClr val="lt1"/>
              </a:buClr>
              <a:buSzPts val="2000"/>
              <a:buNone/>
              <a:defRPr sz="1600" b="1"/>
            </a:lvl8pPr>
            <a:lvl9pPr marL="4114800" lvl="8" indent="-228600" algn="l">
              <a:lnSpc>
                <a:spcPct val="120000"/>
              </a:lnSpc>
              <a:spcBef>
                <a:spcPts val="500"/>
              </a:spcBef>
              <a:spcAft>
                <a:spcPts val="0"/>
              </a:spcAft>
              <a:buClr>
                <a:schemeClr val="lt1"/>
              </a:buClr>
              <a:buSzPts val="2000"/>
              <a:buNone/>
              <a:defRPr sz="1600" b="1"/>
            </a:lvl9pPr>
          </a:lstStyle>
          <a:p>
            <a:endParaRPr/>
          </a:p>
        </p:txBody>
      </p:sp>
      <p:sp>
        <p:nvSpPr>
          <p:cNvPr id="138" name="Google Shape;138;p43"/>
          <p:cNvSpPr txBox="1">
            <a:spLocks noGrp="1"/>
          </p:cNvSpPr>
          <p:nvPr>
            <p:ph type="body" idx="4"/>
          </p:nvPr>
        </p:nvSpPr>
        <p:spPr>
          <a:xfrm>
            <a:off x="6172200" y="3073397"/>
            <a:ext cx="4875210" cy="2717801"/>
          </a:xfrm>
          <a:prstGeom prst="rect">
            <a:avLst/>
          </a:prstGeom>
          <a:noFill/>
          <a:ln>
            <a:noFill/>
          </a:ln>
        </p:spPr>
        <p:txBody>
          <a:bodyPr spcFirstLastPara="1" wrap="square" lIns="91425" tIns="45700" rIns="91425" bIns="45700" anchor="t" anchorCtr="0">
            <a:normAutofit/>
          </a:bodyPr>
          <a:lstStyle>
            <a:lvl1pPr marL="457200" lvl="0" indent="-371475" algn="l">
              <a:lnSpc>
                <a:spcPct val="120000"/>
              </a:lnSpc>
              <a:spcBef>
                <a:spcPts val="1000"/>
              </a:spcBef>
              <a:spcAft>
                <a:spcPts val="0"/>
              </a:spcAft>
              <a:buClr>
                <a:schemeClr val="lt1"/>
              </a:buClr>
              <a:buSzPts val="2250"/>
              <a:buChar char="•"/>
              <a:defRPr/>
            </a:lvl1pPr>
            <a:lvl2pPr marL="914400" lvl="1" indent="-371475" algn="l">
              <a:lnSpc>
                <a:spcPct val="120000"/>
              </a:lnSpc>
              <a:spcBef>
                <a:spcPts val="500"/>
              </a:spcBef>
              <a:spcAft>
                <a:spcPts val="0"/>
              </a:spcAft>
              <a:buClr>
                <a:schemeClr val="lt1"/>
              </a:buClr>
              <a:buSzPts val="2250"/>
              <a:buChar char="•"/>
              <a:defRPr/>
            </a:lvl2pPr>
            <a:lvl3pPr marL="1371600" lvl="2" indent="-371475" algn="l">
              <a:lnSpc>
                <a:spcPct val="120000"/>
              </a:lnSpc>
              <a:spcBef>
                <a:spcPts val="500"/>
              </a:spcBef>
              <a:spcAft>
                <a:spcPts val="0"/>
              </a:spcAft>
              <a:buClr>
                <a:schemeClr val="lt1"/>
              </a:buClr>
              <a:buSzPts val="2250"/>
              <a:buChar char="•"/>
              <a:defRPr/>
            </a:lvl3pPr>
            <a:lvl4pPr marL="1828800" lvl="3" indent="-371475" algn="l">
              <a:lnSpc>
                <a:spcPct val="120000"/>
              </a:lnSpc>
              <a:spcBef>
                <a:spcPts val="500"/>
              </a:spcBef>
              <a:spcAft>
                <a:spcPts val="0"/>
              </a:spcAft>
              <a:buClr>
                <a:schemeClr val="lt1"/>
              </a:buClr>
              <a:buSzPts val="2250"/>
              <a:buChar char="•"/>
              <a:defRPr/>
            </a:lvl4pPr>
            <a:lvl5pPr marL="2286000" lvl="4" indent="-371475" algn="l">
              <a:lnSpc>
                <a:spcPct val="120000"/>
              </a:lnSpc>
              <a:spcBef>
                <a:spcPts val="500"/>
              </a:spcBef>
              <a:spcAft>
                <a:spcPts val="0"/>
              </a:spcAft>
              <a:buClr>
                <a:schemeClr val="lt1"/>
              </a:buClr>
              <a:buSzPts val="2250"/>
              <a:buChar char="•"/>
              <a:defRPr/>
            </a:lvl5pPr>
            <a:lvl6pPr marL="2743200" lvl="5" indent="-371475" algn="l">
              <a:lnSpc>
                <a:spcPct val="120000"/>
              </a:lnSpc>
              <a:spcBef>
                <a:spcPts val="500"/>
              </a:spcBef>
              <a:spcAft>
                <a:spcPts val="0"/>
              </a:spcAft>
              <a:buClr>
                <a:schemeClr val="lt1"/>
              </a:buClr>
              <a:buSzPts val="2250"/>
              <a:buChar char="•"/>
              <a:defRPr/>
            </a:lvl6pPr>
            <a:lvl7pPr marL="3200400" lvl="6" indent="-371475" algn="l">
              <a:lnSpc>
                <a:spcPct val="120000"/>
              </a:lnSpc>
              <a:spcBef>
                <a:spcPts val="500"/>
              </a:spcBef>
              <a:spcAft>
                <a:spcPts val="0"/>
              </a:spcAft>
              <a:buClr>
                <a:schemeClr val="lt1"/>
              </a:buClr>
              <a:buSzPts val="2250"/>
              <a:buChar char="•"/>
              <a:defRPr/>
            </a:lvl7pPr>
            <a:lvl8pPr marL="3657600" lvl="7" indent="-371475" algn="l">
              <a:lnSpc>
                <a:spcPct val="120000"/>
              </a:lnSpc>
              <a:spcBef>
                <a:spcPts val="500"/>
              </a:spcBef>
              <a:spcAft>
                <a:spcPts val="0"/>
              </a:spcAft>
              <a:buClr>
                <a:schemeClr val="lt1"/>
              </a:buClr>
              <a:buSzPts val="2250"/>
              <a:buChar char="•"/>
              <a:defRPr/>
            </a:lvl8pPr>
            <a:lvl9pPr marL="4114800" lvl="8" indent="-371475" algn="l">
              <a:lnSpc>
                <a:spcPct val="120000"/>
              </a:lnSpc>
              <a:spcBef>
                <a:spcPts val="500"/>
              </a:spcBef>
              <a:spcAft>
                <a:spcPts val="0"/>
              </a:spcAft>
              <a:buClr>
                <a:schemeClr val="lt1"/>
              </a:buClr>
              <a:buSzPts val="2250"/>
              <a:buChar char="•"/>
              <a:defRPr/>
            </a:lvl9pPr>
          </a:lstStyle>
          <a:p>
            <a:endParaRPr/>
          </a:p>
        </p:txBody>
      </p:sp>
      <p:sp>
        <p:nvSpPr>
          <p:cNvPr id="139" name="Google Shape;139;p43"/>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p43"/>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43"/>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2"/>
        <p:cNvGrpSpPr/>
        <p:nvPr/>
      </p:nvGrpSpPr>
      <p:grpSpPr>
        <a:xfrm>
          <a:off x="0" y="0"/>
          <a:ext cx="0" cy="0"/>
          <a:chOff x="0" y="0"/>
          <a:chExt cx="0" cy="0"/>
        </a:xfrm>
      </p:grpSpPr>
      <p:sp>
        <p:nvSpPr>
          <p:cNvPr id="143" name="Google Shape;143;p44"/>
          <p:cNvSpPr txBox="1">
            <a:spLocks noGrp="1"/>
          </p:cNvSpPr>
          <p:nvPr>
            <p:ph type="title"/>
          </p:nvPr>
        </p:nvSpPr>
        <p:spPr>
          <a:xfrm>
            <a:off x="1141413" y="618518"/>
            <a:ext cx="9905998" cy="147857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44"/>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44"/>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44"/>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7"/>
        <p:cNvGrpSpPr/>
        <p:nvPr/>
      </p:nvGrpSpPr>
      <p:grpSpPr>
        <a:xfrm>
          <a:off x="0" y="0"/>
          <a:ext cx="0" cy="0"/>
          <a:chOff x="0" y="0"/>
          <a:chExt cx="0" cy="0"/>
        </a:xfrm>
      </p:grpSpPr>
      <p:sp>
        <p:nvSpPr>
          <p:cNvPr id="148" name="Google Shape;148;p45"/>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45"/>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45"/>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1"/>
        <p:cNvGrpSpPr/>
        <p:nvPr/>
      </p:nvGrpSpPr>
      <p:grpSpPr>
        <a:xfrm>
          <a:off x="0" y="0"/>
          <a:ext cx="0" cy="0"/>
          <a:chOff x="0" y="0"/>
          <a:chExt cx="0" cy="0"/>
        </a:xfrm>
      </p:grpSpPr>
      <p:sp>
        <p:nvSpPr>
          <p:cNvPr id="152" name="Google Shape;152;p46"/>
          <p:cNvSpPr txBox="1">
            <a:spLocks noGrp="1"/>
          </p:cNvSpPr>
          <p:nvPr>
            <p:ph type="title"/>
          </p:nvPr>
        </p:nvSpPr>
        <p:spPr>
          <a:xfrm>
            <a:off x="1146705" y="609601"/>
            <a:ext cx="3856037" cy="1639884"/>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Twentieth Centur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46"/>
          <p:cNvSpPr txBox="1">
            <a:spLocks noGrp="1"/>
          </p:cNvSpPr>
          <p:nvPr>
            <p:ph type="body" idx="1"/>
          </p:nvPr>
        </p:nvSpPr>
        <p:spPr>
          <a:xfrm>
            <a:off x="5156200" y="592666"/>
            <a:ext cx="5891209" cy="5198534"/>
          </a:xfrm>
          <a:prstGeom prst="rect">
            <a:avLst/>
          </a:prstGeom>
          <a:noFill/>
          <a:ln>
            <a:noFill/>
          </a:ln>
        </p:spPr>
        <p:txBody>
          <a:bodyPr spcFirstLastPara="1" wrap="square" lIns="91425" tIns="45700" rIns="91425" bIns="45700" anchor="ctr" anchorCtr="0">
            <a:normAutofit/>
          </a:bodyPr>
          <a:lstStyle>
            <a:lvl1pPr marL="457200" lvl="0" indent="-371475" algn="l">
              <a:lnSpc>
                <a:spcPct val="120000"/>
              </a:lnSpc>
              <a:spcBef>
                <a:spcPts val="1000"/>
              </a:spcBef>
              <a:spcAft>
                <a:spcPts val="0"/>
              </a:spcAft>
              <a:buClr>
                <a:schemeClr val="lt1"/>
              </a:buClr>
              <a:buSzPts val="2250"/>
              <a:buChar char="•"/>
              <a:defRPr/>
            </a:lvl1pPr>
            <a:lvl2pPr marL="914400" lvl="1" indent="-371475" algn="l">
              <a:lnSpc>
                <a:spcPct val="120000"/>
              </a:lnSpc>
              <a:spcBef>
                <a:spcPts val="500"/>
              </a:spcBef>
              <a:spcAft>
                <a:spcPts val="0"/>
              </a:spcAft>
              <a:buClr>
                <a:schemeClr val="lt1"/>
              </a:buClr>
              <a:buSzPts val="2250"/>
              <a:buChar char="•"/>
              <a:defRPr/>
            </a:lvl2pPr>
            <a:lvl3pPr marL="1371600" lvl="2" indent="-371475" algn="l">
              <a:lnSpc>
                <a:spcPct val="120000"/>
              </a:lnSpc>
              <a:spcBef>
                <a:spcPts val="500"/>
              </a:spcBef>
              <a:spcAft>
                <a:spcPts val="0"/>
              </a:spcAft>
              <a:buClr>
                <a:schemeClr val="lt1"/>
              </a:buClr>
              <a:buSzPts val="2250"/>
              <a:buChar char="•"/>
              <a:defRPr/>
            </a:lvl3pPr>
            <a:lvl4pPr marL="1828800" lvl="3" indent="-371475" algn="l">
              <a:lnSpc>
                <a:spcPct val="120000"/>
              </a:lnSpc>
              <a:spcBef>
                <a:spcPts val="500"/>
              </a:spcBef>
              <a:spcAft>
                <a:spcPts val="0"/>
              </a:spcAft>
              <a:buClr>
                <a:schemeClr val="lt1"/>
              </a:buClr>
              <a:buSzPts val="2250"/>
              <a:buChar char="•"/>
              <a:defRPr/>
            </a:lvl4pPr>
            <a:lvl5pPr marL="2286000" lvl="4" indent="-371475" algn="l">
              <a:lnSpc>
                <a:spcPct val="120000"/>
              </a:lnSpc>
              <a:spcBef>
                <a:spcPts val="500"/>
              </a:spcBef>
              <a:spcAft>
                <a:spcPts val="0"/>
              </a:spcAft>
              <a:buClr>
                <a:schemeClr val="lt1"/>
              </a:buClr>
              <a:buSzPts val="2250"/>
              <a:buChar char="•"/>
              <a:defRPr/>
            </a:lvl5pPr>
            <a:lvl6pPr marL="2743200" lvl="5" indent="-371475" algn="l">
              <a:lnSpc>
                <a:spcPct val="120000"/>
              </a:lnSpc>
              <a:spcBef>
                <a:spcPts val="500"/>
              </a:spcBef>
              <a:spcAft>
                <a:spcPts val="0"/>
              </a:spcAft>
              <a:buClr>
                <a:schemeClr val="lt1"/>
              </a:buClr>
              <a:buSzPts val="2250"/>
              <a:buChar char="•"/>
              <a:defRPr/>
            </a:lvl6pPr>
            <a:lvl7pPr marL="3200400" lvl="6" indent="-371475" algn="l">
              <a:lnSpc>
                <a:spcPct val="120000"/>
              </a:lnSpc>
              <a:spcBef>
                <a:spcPts val="500"/>
              </a:spcBef>
              <a:spcAft>
                <a:spcPts val="0"/>
              </a:spcAft>
              <a:buClr>
                <a:schemeClr val="lt1"/>
              </a:buClr>
              <a:buSzPts val="2250"/>
              <a:buChar char="•"/>
              <a:defRPr/>
            </a:lvl7pPr>
            <a:lvl8pPr marL="3657600" lvl="7" indent="-371475" algn="l">
              <a:lnSpc>
                <a:spcPct val="120000"/>
              </a:lnSpc>
              <a:spcBef>
                <a:spcPts val="500"/>
              </a:spcBef>
              <a:spcAft>
                <a:spcPts val="0"/>
              </a:spcAft>
              <a:buClr>
                <a:schemeClr val="lt1"/>
              </a:buClr>
              <a:buSzPts val="2250"/>
              <a:buChar char="•"/>
              <a:defRPr/>
            </a:lvl8pPr>
            <a:lvl9pPr marL="4114800" lvl="8" indent="-371475" algn="l">
              <a:lnSpc>
                <a:spcPct val="120000"/>
              </a:lnSpc>
              <a:spcBef>
                <a:spcPts val="500"/>
              </a:spcBef>
              <a:spcAft>
                <a:spcPts val="0"/>
              </a:spcAft>
              <a:buClr>
                <a:schemeClr val="lt1"/>
              </a:buClr>
              <a:buSzPts val="2250"/>
              <a:buChar char="•"/>
              <a:defRPr/>
            </a:lvl9pPr>
          </a:lstStyle>
          <a:p>
            <a:endParaRPr/>
          </a:p>
        </p:txBody>
      </p:sp>
      <p:sp>
        <p:nvSpPr>
          <p:cNvPr id="154" name="Google Shape;154;p46"/>
          <p:cNvSpPr txBox="1">
            <a:spLocks noGrp="1"/>
          </p:cNvSpPr>
          <p:nvPr>
            <p:ph type="body" idx="2"/>
          </p:nvPr>
        </p:nvSpPr>
        <p:spPr>
          <a:xfrm>
            <a:off x="1146705" y="2249486"/>
            <a:ext cx="3856037" cy="354171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2000"/>
              <a:buNone/>
              <a:defRPr sz="1600"/>
            </a:lvl1pPr>
            <a:lvl2pPr marL="914400" lvl="1" indent="-228600" algn="l">
              <a:lnSpc>
                <a:spcPct val="120000"/>
              </a:lnSpc>
              <a:spcBef>
                <a:spcPts val="500"/>
              </a:spcBef>
              <a:spcAft>
                <a:spcPts val="0"/>
              </a:spcAft>
              <a:buClr>
                <a:schemeClr val="lt1"/>
              </a:buClr>
              <a:buSzPts val="1750"/>
              <a:buNone/>
              <a:defRPr sz="1400"/>
            </a:lvl2pPr>
            <a:lvl3pPr marL="1371600" lvl="2" indent="-228600" algn="l">
              <a:lnSpc>
                <a:spcPct val="120000"/>
              </a:lnSpc>
              <a:spcBef>
                <a:spcPts val="500"/>
              </a:spcBef>
              <a:spcAft>
                <a:spcPts val="0"/>
              </a:spcAft>
              <a:buClr>
                <a:schemeClr val="lt1"/>
              </a:buClr>
              <a:buSzPts val="1500"/>
              <a:buNone/>
              <a:defRPr sz="1200"/>
            </a:lvl3pPr>
            <a:lvl4pPr marL="1828800" lvl="3" indent="-228600" algn="l">
              <a:lnSpc>
                <a:spcPct val="120000"/>
              </a:lnSpc>
              <a:spcBef>
                <a:spcPts val="500"/>
              </a:spcBef>
              <a:spcAft>
                <a:spcPts val="0"/>
              </a:spcAft>
              <a:buClr>
                <a:schemeClr val="lt1"/>
              </a:buClr>
              <a:buSzPts val="1250"/>
              <a:buNone/>
              <a:defRPr sz="1000"/>
            </a:lvl4pPr>
            <a:lvl5pPr marL="2286000" lvl="4" indent="-228600" algn="l">
              <a:lnSpc>
                <a:spcPct val="120000"/>
              </a:lnSpc>
              <a:spcBef>
                <a:spcPts val="500"/>
              </a:spcBef>
              <a:spcAft>
                <a:spcPts val="0"/>
              </a:spcAft>
              <a:buClr>
                <a:schemeClr val="lt1"/>
              </a:buClr>
              <a:buSzPts val="1250"/>
              <a:buNone/>
              <a:defRPr sz="1000"/>
            </a:lvl5pPr>
            <a:lvl6pPr marL="2743200" lvl="5" indent="-228600" algn="l">
              <a:lnSpc>
                <a:spcPct val="120000"/>
              </a:lnSpc>
              <a:spcBef>
                <a:spcPts val="500"/>
              </a:spcBef>
              <a:spcAft>
                <a:spcPts val="0"/>
              </a:spcAft>
              <a:buClr>
                <a:schemeClr val="lt1"/>
              </a:buClr>
              <a:buSzPts val="1250"/>
              <a:buNone/>
              <a:defRPr sz="1000"/>
            </a:lvl6pPr>
            <a:lvl7pPr marL="3200400" lvl="6" indent="-228600" algn="l">
              <a:lnSpc>
                <a:spcPct val="120000"/>
              </a:lnSpc>
              <a:spcBef>
                <a:spcPts val="500"/>
              </a:spcBef>
              <a:spcAft>
                <a:spcPts val="0"/>
              </a:spcAft>
              <a:buClr>
                <a:schemeClr val="lt1"/>
              </a:buClr>
              <a:buSzPts val="1250"/>
              <a:buNone/>
              <a:defRPr sz="1000"/>
            </a:lvl7pPr>
            <a:lvl8pPr marL="3657600" lvl="7" indent="-228600" algn="l">
              <a:lnSpc>
                <a:spcPct val="120000"/>
              </a:lnSpc>
              <a:spcBef>
                <a:spcPts val="500"/>
              </a:spcBef>
              <a:spcAft>
                <a:spcPts val="0"/>
              </a:spcAft>
              <a:buClr>
                <a:schemeClr val="lt1"/>
              </a:buClr>
              <a:buSzPts val="1250"/>
              <a:buNone/>
              <a:defRPr sz="1000"/>
            </a:lvl8pPr>
            <a:lvl9pPr marL="4114800" lvl="8" indent="-228600" algn="l">
              <a:lnSpc>
                <a:spcPct val="120000"/>
              </a:lnSpc>
              <a:spcBef>
                <a:spcPts val="500"/>
              </a:spcBef>
              <a:spcAft>
                <a:spcPts val="0"/>
              </a:spcAft>
              <a:buClr>
                <a:schemeClr val="lt1"/>
              </a:buClr>
              <a:buSzPts val="1250"/>
              <a:buNone/>
              <a:defRPr sz="1000"/>
            </a:lvl9pPr>
          </a:lstStyle>
          <a:p>
            <a:endParaRPr/>
          </a:p>
        </p:txBody>
      </p:sp>
      <p:sp>
        <p:nvSpPr>
          <p:cNvPr id="155" name="Google Shape;155;p46"/>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46"/>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46"/>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58"/>
        <p:cNvGrpSpPr/>
        <p:nvPr/>
      </p:nvGrpSpPr>
      <p:grpSpPr>
        <a:xfrm>
          <a:off x="0" y="0"/>
          <a:ext cx="0" cy="0"/>
          <a:chOff x="0" y="0"/>
          <a:chExt cx="0" cy="0"/>
        </a:xfrm>
      </p:grpSpPr>
      <p:sp>
        <p:nvSpPr>
          <p:cNvPr id="159" name="Google Shape;159;p47"/>
          <p:cNvSpPr txBox="1">
            <a:spLocks noGrp="1"/>
          </p:cNvSpPr>
          <p:nvPr>
            <p:ph type="title"/>
          </p:nvPr>
        </p:nvSpPr>
        <p:spPr>
          <a:xfrm>
            <a:off x="1141413" y="609600"/>
            <a:ext cx="5934508" cy="16398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Twentieth Centur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47"/>
          <p:cNvSpPr>
            <a:spLocks noGrp="1"/>
          </p:cNvSpPr>
          <p:nvPr>
            <p:ph type="pic" idx="2"/>
          </p:nvPr>
        </p:nvSpPr>
        <p:spPr>
          <a:xfrm>
            <a:off x="7380721" y="609601"/>
            <a:ext cx="3666690" cy="5181599"/>
          </a:xfrm>
          <a:prstGeom prst="round2DiagRect">
            <a:avLst>
              <a:gd name="adj1" fmla="val 5608"/>
              <a:gd name="adj2" fmla="val 0"/>
            </a:avLst>
          </a:prstGeom>
          <a:noFill/>
          <a:ln w="19050" cap="sq" cmpd="sng">
            <a:solidFill>
              <a:srgbClr val="B3FFFF">
                <a:alpha val="60000"/>
              </a:srgbClr>
            </a:solidFill>
            <a:prstDash val="solid"/>
            <a:miter lim="800000"/>
            <a:headEnd type="none" w="sm" len="sm"/>
            <a:tailEnd type="none" w="sm" len="sm"/>
          </a:ln>
          <a:effectLst>
            <a:outerShdw blurRad="88900" dist="38100" dir="5400000" algn="t" rotWithShape="0">
              <a:srgbClr val="000000">
                <a:alpha val="40000"/>
              </a:srgbClr>
            </a:outerShdw>
          </a:effectLst>
        </p:spPr>
      </p:sp>
      <p:sp>
        <p:nvSpPr>
          <p:cNvPr id="161" name="Google Shape;161;p47"/>
          <p:cNvSpPr txBox="1">
            <a:spLocks noGrp="1"/>
          </p:cNvSpPr>
          <p:nvPr>
            <p:ph type="body" idx="1"/>
          </p:nvPr>
        </p:nvSpPr>
        <p:spPr>
          <a:xfrm>
            <a:off x="1141410" y="2249486"/>
            <a:ext cx="5934511" cy="354171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Clr>
                <a:schemeClr val="lt1"/>
              </a:buClr>
              <a:buSzPts val="2000"/>
              <a:buNone/>
              <a:defRPr sz="1600"/>
            </a:lvl1pPr>
            <a:lvl2pPr marL="914400" lvl="1" indent="-228600" algn="l">
              <a:lnSpc>
                <a:spcPct val="120000"/>
              </a:lnSpc>
              <a:spcBef>
                <a:spcPts val="500"/>
              </a:spcBef>
              <a:spcAft>
                <a:spcPts val="0"/>
              </a:spcAft>
              <a:buClr>
                <a:schemeClr val="lt1"/>
              </a:buClr>
              <a:buSzPts val="1750"/>
              <a:buNone/>
              <a:defRPr sz="1400"/>
            </a:lvl2pPr>
            <a:lvl3pPr marL="1371600" lvl="2" indent="-228600" algn="l">
              <a:lnSpc>
                <a:spcPct val="120000"/>
              </a:lnSpc>
              <a:spcBef>
                <a:spcPts val="500"/>
              </a:spcBef>
              <a:spcAft>
                <a:spcPts val="0"/>
              </a:spcAft>
              <a:buClr>
                <a:schemeClr val="lt1"/>
              </a:buClr>
              <a:buSzPts val="1500"/>
              <a:buNone/>
              <a:defRPr sz="1200"/>
            </a:lvl3pPr>
            <a:lvl4pPr marL="1828800" lvl="3" indent="-228600" algn="l">
              <a:lnSpc>
                <a:spcPct val="120000"/>
              </a:lnSpc>
              <a:spcBef>
                <a:spcPts val="500"/>
              </a:spcBef>
              <a:spcAft>
                <a:spcPts val="0"/>
              </a:spcAft>
              <a:buClr>
                <a:schemeClr val="lt1"/>
              </a:buClr>
              <a:buSzPts val="1250"/>
              <a:buNone/>
              <a:defRPr sz="1000"/>
            </a:lvl4pPr>
            <a:lvl5pPr marL="2286000" lvl="4" indent="-228600" algn="l">
              <a:lnSpc>
                <a:spcPct val="120000"/>
              </a:lnSpc>
              <a:spcBef>
                <a:spcPts val="500"/>
              </a:spcBef>
              <a:spcAft>
                <a:spcPts val="0"/>
              </a:spcAft>
              <a:buClr>
                <a:schemeClr val="lt1"/>
              </a:buClr>
              <a:buSzPts val="1250"/>
              <a:buNone/>
              <a:defRPr sz="1000"/>
            </a:lvl5pPr>
            <a:lvl6pPr marL="2743200" lvl="5" indent="-228600" algn="l">
              <a:lnSpc>
                <a:spcPct val="120000"/>
              </a:lnSpc>
              <a:spcBef>
                <a:spcPts val="500"/>
              </a:spcBef>
              <a:spcAft>
                <a:spcPts val="0"/>
              </a:spcAft>
              <a:buClr>
                <a:schemeClr val="lt1"/>
              </a:buClr>
              <a:buSzPts val="1250"/>
              <a:buNone/>
              <a:defRPr sz="1000"/>
            </a:lvl6pPr>
            <a:lvl7pPr marL="3200400" lvl="6" indent="-228600" algn="l">
              <a:lnSpc>
                <a:spcPct val="120000"/>
              </a:lnSpc>
              <a:spcBef>
                <a:spcPts val="500"/>
              </a:spcBef>
              <a:spcAft>
                <a:spcPts val="0"/>
              </a:spcAft>
              <a:buClr>
                <a:schemeClr val="lt1"/>
              </a:buClr>
              <a:buSzPts val="1250"/>
              <a:buNone/>
              <a:defRPr sz="1000"/>
            </a:lvl7pPr>
            <a:lvl8pPr marL="3657600" lvl="7" indent="-228600" algn="l">
              <a:lnSpc>
                <a:spcPct val="120000"/>
              </a:lnSpc>
              <a:spcBef>
                <a:spcPts val="500"/>
              </a:spcBef>
              <a:spcAft>
                <a:spcPts val="0"/>
              </a:spcAft>
              <a:buClr>
                <a:schemeClr val="lt1"/>
              </a:buClr>
              <a:buSzPts val="1250"/>
              <a:buNone/>
              <a:defRPr sz="1000"/>
            </a:lvl8pPr>
            <a:lvl9pPr marL="4114800" lvl="8" indent="-228600" algn="l">
              <a:lnSpc>
                <a:spcPct val="120000"/>
              </a:lnSpc>
              <a:spcBef>
                <a:spcPts val="500"/>
              </a:spcBef>
              <a:spcAft>
                <a:spcPts val="0"/>
              </a:spcAft>
              <a:buClr>
                <a:schemeClr val="lt1"/>
              </a:buClr>
              <a:buSzPts val="1250"/>
              <a:buNone/>
              <a:defRPr sz="1000"/>
            </a:lvl9pPr>
          </a:lstStyle>
          <a:p>
            <a:endParaRPr/>
          </a:p>
        </p:txBody>
      </p:sp>
      <p:sp>
        <p:nvSpPr>
          <p:cNvPr id="162" name="Google Shape;162;p47"/>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47"/>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47"/>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9">
            <a:alphaModFix/>
          </a:blip>
          <a:stretch>
            <a:fillRect/>
          </a:stretch>
        </a:blipFill>
        <a:effectLst/>
      </p:bgPr>
    </p:bg>
    <p:spTree>
      <p:nvGrpSpPr>
        <p:cNvPr id="1" name="Shape 5"/>
        <p:cNvGrpSpPr/>
        <p:nvPr/>
      </p:nvGrpSpPr>
      <p:grpSpPr>
        <a:xfrm>
          <a:off x="0" y="0"/>
          <a:ext cx="0" cy="0"/>
          <a:chOff x="0" y="0"/>
          <a:chExt cx="0" cy="0"/>
        </a:xfrm>
      </p:grpSpPr>
      <p:pic>
        <p:nvPicPr>
          <p:cNvPr id="6" name="Google Shape;6;p38" descr="\\DROBO-FS\QuickDrops\JB\PPTX NG\Droplets\LightingOverlay.png"/>
          <p:cNvPicPr preferRelativeResize="0"/>
          <p:nvPr/>
        </p:nvPicPr>
        <p:blipFill rotWithShape="1">
          <a:blip r:embed="rId20">
            <a:alphaModFix amt="30000"/>
          </a:blip>
          <a:srcRect/>
          <a:stretch/>
        </p:blipFill>
        <p:spPr>
          <a:xfrm>
            <a:off x="0" y="-1"/>
            <a:ext cx="12192003" cy="6858001"/>
          </a:xfrm>
          <a:prstGeom prst="rect">
            <a:avLst/>
          </a:prstGeom>
          <a:noFill/>
          <a:ln>
            <a:noFill/>
          </a:ln>
        </p:spPr>
      </p:pic>
      <p:grpSp>
        <p:nvGrpSpPr>
          <p:cNvPr id="7" name="Google Shape;7;p38"/>
          <p:cNvGrpSpPr/>
          <p:nvPr/>
        </p:nvGrpSpPr>
        <p:grpSpPr>
          <a:xfrm>
            <a:off x="-14288" y="0"/>
            <a:ext cx="12053888" cy="6858001"/>
            <a:chOff x="-14288" y="0"/>
            <a:chExt cx="12053888" cy="6858001"/>
          </a:xfrm>
        </p:grpSpPr>
        <p:grpSp>
          <p:nvGrpSpPr>
            <p:cNvPr id="8" name="Google Shape;8;p38"/>
            <p:cNvGrpSpPr/>
            <p:nvPr/>
          </p:nvGrpSpPr>
          <p:grpSpPr>
            <a:xfrm>
              <a:off x="-14288" y="0"/>
              <a:ext cx="1220788" cy="6858001"/>
              <a:chOff x="-14288" y="0"/>
              <a:chExt cx="1220788" cy="6858001"/>
            </a:xfrm>
          </p:grpSpPr>
          <p:sp>
            <p:nvSpPr>
              <p:cNvPr id="9" name="Google Shape;9;p38"/>
              <p:cNvSpPr/>
              <p:nvPr/>
            </p:nvSpPr>
            <p:spPr>
              <a:xfrm>
                <a:off x="114300" y="4763"/>
                <a:ext cx="23813" cy="2181225"/>
              </a:xfrm>
              <a:prstGeom prst="rect">
                <a:avLst/>
              </a:pr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10;p38"/>
              <p:cNvSpPr/>
              <p:nvPr/>
            </p:nvSpPr>
            <p:spPr>
              <a:xfrm>
                <a:off x="33337" y="217646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38"/>
              <p:cNvSpPr/>
              <p:nvPr/>
            </p:nvSpPr>
            <p:spPr>
              <a:xfrm>
                <a:off x="28575" y="4021138"/>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38"/>
              <p:cNvSpPr/>
              <p:nvPr/>
            </p:nvSpPr>
            <p:spPr>
              <a:xfrm>
                <a:off x="200025" y="4763"/>
                <a:ext cx="369888" cy="1811338"/>
              </a:xfrm>
              <a:custGeom>
                <a:avLst/>
                <a:gdLst/>
                <a:ahLst/>
                <a:cxnLst/>
                <a:rect l="l" t="t" r="r" b="b"/>
                <a:pathLst>
                  <a:path w="233" h="1141" extrusionOk="0">
                    <a:moveTo>
                      <a:pt x="218" y="1141"/>
                    </a:moveTo>
                    <a:lnTo>
                      <a:pt x="0" y="626"/>
                    </a:lnTo>
                    <a:lnTo>
                      <a:pt x="0" y="0"/>
                    </a:lnTo>
                    <a:lnTo>
                      <a:pt x="15" y="0"/>
                    </a:lnTo>
                    <a:lnTo>
                      <a:pt x="15" y="623"/>
                    </a:lnTo>
                    <a:lnTo>
                      <a:pt x="233" y="1135"/>
                    </a:lnTo>
                    <a:lnTo>
                      <a:pt x="218" y="1141"/>
                    </a:lnTo>
                    <a:close/>
                  </a:path>
                </a:pathLst>
              </a:custGeom>
              <a:gradFill>
                <a:gsLst>
                  <a:gs pos="0">
                    <a:schemeClr val="lt2"/>
                  </a:gs>
                  <a:gs pos="100000">
                    <a:srgbClr val="3B95DE"/>
                  </a:gs>
                </a:gsLst>
                <a:lin ang="5400000" scaled="0"/>
              </a:gradFill>
              <a:ln>
                <a:noFill/>
              </a:ln>
            </p:spPr>
          </p:sp>
          <p:sp>
            <p:nvSpPr>
              <p:cNvPr id="13" name="Google Shape;13;p38"/>
              <p:cNvSpPr/>
              <p:nvPr/>
            </p:nvSpPr>
            <p:spPr>
              <a:xfrm>
                <a:off x="503237" y="1801813"/>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38"/>
              <p:cNvSpPr/>
              <p:nvPr/>
            </p:nvSpPr>
            <p:spPr>
              <a:xfrm>
                <a:off x="285750" y="4763"/>
                <a:ext cx="369888" cy="1430338"/>
              </a:xfrm>
              <a:custGeom>
                <a:avLst/>
                <a:gdLst/>
                <a:ahLst/>
                <a:cxnLst/>
                <a:rect l="l" t="t" r="r" b="b"/>
                <a:pathLst>
                  <a:path w="233" h="901" extrusionOk="0">
                    <a:moveTo>
                      <a:pt x="221" y="901"/>
                    </a:moveTo>
                    <a:lnTo>
                      <a:pt x="0" y="383"/>
                    </a:lnTo>
                    <a:lnTo>
                      <a:pt x="0" y="0"/>
                    </a:lnTo>
                    <a:lnTo>
                      <a:pt x="18" y="0"/>
                    </a:lnTo>
                    <a:lnTo>
                      <a:pt x="18" y="380"/>
                    </a:lnTo>
                    <a:lnTo>
                      <a:pt x="233" y="895"/>
                    </a:lnTo>
                    <a:lnTo>
                      <a:pt x="221" y="901"/>
                    </a:lnTo>
                    <a:close/>
                  </a:path>
                </a:pathLst>
              </a:custGeom>
              <a:gradFill>
                <a:gsLst>
                  <a:gs pos="0">
                    <a:schemeClr val="lt2"/>
                  </a:gs>
                  <a:gs pos="100000">
                    <a:srgbClr val="3B95DE"/>
                  </a:gs>
                </a:gsLst>
                <a:lin ang="5400000" scaled="0"/>
              </a:gradFill>
              <a:ln>
                <a:noFill/>
              </a:ln>
            </p:spPr>
          </p:sp>
          <p:sp>
            <p:nvSpPr>
              <p:cNvPr id="15" name="Google Shape;15;p38"/>
              <p:cNvSpPr/>
              <p:nvPr/>
            </p:nvSpPr>
            <p:spPr>
              <a:xfrm>
                <a:off x="546100" y="0"/>
                <a:ext cx="152400" cy="912813"/>
              </a:xfrm>
              <a:custGeom>
                <a:avLst/>
                <a:gdLst/>
                <a:ahLst/>
                <a:cxnLst/>
                <a:rect l="l" t="t" r="r" b="b"/>
                <a:pathLst>
                  <a:path w="96" h="575" extrusionOk="0">
                    <a:moveTo>
                      <a:pt x="96" y="575"/>
                    </a:moveTo>
                    <a:lnTo>
                      <a:pt x="78" y="575"/>
                    </a:lnTo>
                    <a:lnTo>
                      <a:pt x="78" y="192"/>
                    </a:lnTo>
                    <a:lnTo>
                      <a:pt x="0" y="6"/>
                    </a:lnTo>
                    <a:lnTo>
                      <a:pt x="15" y="0"/>
                    </a:lnTo>
                    <a:lnTo>
                      <a:pt x="96" y="189"/>
                    </a:lnTo>
                    <a:lnTo>
                      <a:pt x="96" y="575"/>
                    </a:lnTo>
                    <a:close/>
                  </a:path>
                </a:pathLst>
              </a:custGeom>
              <a:gradFill>
                <a:gsLst>
                  <a:gs pos="0">
                    <a:schemeClr val="lt2"/>
                  </a:gs>
                  <a:gs pos="100000">
                    <a:srgbClr val="3B95DE"/>
                  </a:gs>
                </a:gsLst>
                <a:lin ang="5400000" scaled="0"/>
              </a:gradFill>
              <a:ln>
                <a:noFill/>
              </a:ln>
            </p:spPr>
          </p:sp>
          <p:sp>
            <p:nvSpPr>
              <p:cNvPr id="16" name="Google Shape;16;p38"/>
              <p:cNvSpPr/>
              <p:nvPr/>
            </p:nvSpPr>
            <p:spPr>
              <a:xfrm>
                <a:off x="588962" y="142081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38"/>
              <p:cNvSpPr/>
              <p:nvPr/>
            </p:nvSpPr>
            <p:spPr>
              <a:xfrm>
                <a:off x="588962" y="903288"/>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38"/>
              <p:cNvSpPr/>
              <p:nvPr/>
            </p:nvSpPr>
            <p:spPr>
              <a:xfrm>
                <a:off x="641350" y="0"/>
                <a:ext cx="422275" cy="527050"/>
              </a:xfrm>
              <a:custGeom>
                <a:avLst/>
                <a:gdLst/>
                <a:ahLst/>
                <a:cxnLst/>
                <a:rect l="l" t="t" r="r" b="b"/>
                <a:pathLst>
                  <a:path w="266" h="332" extrusionOk="0">
                    <a:moveTo>
                      <a:pt x="257" y="332"/>
                    </a:moveTo>
                    <a:lnTo>
                      <a:pt x="48" y="123"/>
                    </a:lnTo>
                    <a:lnTo>
                      <a:pt x="0" y="6"/>
                    </a:lnTo>
                    <a:lnTo>
                      <a:pt x="15" y="0"/>
                    </a:lnTo>
                    <a:lnTo>
                      <a:pt x="63" y="114"/>
                    </a:lnTo>
                    <a:lnTo>
                      <a:pt x="266" y="320"/>
                    </a:lnTo>
                    <a:lnTo>
                      <a:pt x="257" y="332"/>
                    </a:lnTo>
                    <a:close/>
                  </a:path>
                </a:pathLst>
              </a:custGeom>
              <a:gradFill>
                <a:gsLst>
                  <a:gs pos="0">
                    <a:schemeClr val="lt2"/>
                  </a:gs>
                  <a:gs pos="100000">
                    <a:srgbClr val="3B95DE"/>
                  </a:gs>
                </a:gsLst>
                <a:lin ang="5400000" scaled="0"/>
              </a:gradFill>
              <a:ln>
                <a:noFill/>
              </a:ln>
            </p:spPr>
          </p:sp>
          <p:sp>
            <p:nvSpPr>
              <p:cNvPr id="19" name="Google Shape;19;p38"/>
              <p:cNvSpPr/>
              <p:nvPr/>
            </p:nvSpPr>
            <p:spPr>
              <a:xfrm>
                <a:off x="1020762" y="488950"/>
                <a:ext cx="161925" cy="147638"/>
              </a:xfrm>
              <a:custGeom>
                <a:avLst/>
                <a:gdLst/>
                <a:ahLst/>
                <a:cxnLst/>
                <a:rect l="l" t="t" r="r" b="b"/>
                <a:pathLst>
                  <a:path w="34" h="31" extrusionOk="0">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0" name="Google Shape;20;p38"/>
              <p:cNvCxnSpPr/>
              <p:nvPr/>
            </p:nvCxnSpPr>
            <p:spPr>
              <a:xfrm>
                <a:off x="-4763" y="9525"/>
                <a:ext cx="0" cy="0"/>
              </a:xfrm>
              <a:prstGeom prst="straightConnector1">
                <a:avLst/>
              </a:prstGeom>
              <a:gradFill>
                <a:gsLst>
                  <a:gs pos="0">
                    <a:schemeClr val="lt2"/>
                  </a:gs>
                  <a:gs pos="100000">
                    <a:srgbClr val="3B95DE"/>
                  </a:gs>
                </a:gsLst>
                <a:lin ang="5400000" scaled="0"/>
              </a:gradFill>
              <a:ln w="9525" cap="flat" cmpd="sng">
                <a:solidFill>
                  <a:srgbClr val="FFFFFF"/>
                </a:solidFill>
                <a:prstDash val="solid"/>
                <a:miter lim="800000"/>
                <a:headEnd type="none" w="sm" len="sm"/>
                <a:tailEnd type="none" w="sm" len="sm"/>
              </a:ln>
            </p:spPr>
          </p:cxnSp>
          <p:sp>
            <p:nvSpPr>
              <p:cNvPr id="21" name="Google Shape;21;p38"/>
              <p:cNvSpPr/>
              <p:nvPr/>
            </p:nvSpPr>
            <p:spPr>
              <a:xfrm>
                <a:off x="9525" y="1801813"/>
                <a:ext cx="123825" cy="127000"/>
              </a:xfrm>
              <a:custGeom>
                <a:avLst/>
                <a:gdLst/>
                <a:ahLst/>
                <a:cxnLst/>
                <a:rect l="l" t="t" r="r" b="b"/>
                <a:pathLst>
                  <a:path w="78" h="80" extrusionOk="0">
                    <a:moveTo>
                      <a:pt x="6" y="80"/>
                    </a:moveTo>
                    <a:lnTo>
                      <a:pt x="0" y="71"/>
                    </a:lnTo>
                    <a:lnTo>
                      <a:pt x="69" y="0"/>
                    </a:lnTo>
                    <a:lnTo>
                      <a:pt x="78" y="9"/>
                    </a:lnTo>
                    <a:lnTo>
                      <a:pt x="6" y="80"/>
                    </a:lnTo>
                    <a:close/>
                  </a:path>
                </a:pathLst>
              </a:custGeom>
              <a:gradFill>
                <a:gsLst>
                  <a:gs pos="0">
                    <a:schemeClr val="lt2"/>
                  </a:gs>
                  <a:gs pos="100000">
                    <a:srgbClr val="3B95DE"/>
                  </a:gs>
                </a:gsLst>
                <a:lin ang="5400000" scaled="0"/>
              </a:gradFill>
              <a:ln>
                <a:noFill/>
              </a:ln>
            </p:spPr>
          </p:sp>
          <p:sp>
            <p:nvSpPr>
              <p:cNvPr id="22" name="Google Shape;22;p38"/>
              <p:cNvSpPr/>
              <p:nvPr/>
            </p:nvSpPr>
            <p:spPr>
              <a:xfrm>
                <a:off x="-9525" y="3549650"/>
                <a:ext cx="147638" cy="481013"/>
              </a:xfrm>
              <a:custGeom>
                <a:avLst/>
                <a:gdLst/>
                <a:ahLst/>
                <a:cxnLst/>
                <a:rect l="l" t="t" r="r" b="b"/>
                <a:pathLst>
                  <a:path w="93" h="303" extrusionOk="0">
                    <a:moveTo>
                      <a:pt x="93" y="303"/>
                    </a:moveTo>
                    <a:lnTo>
                      <a:pt x="78" y="303"/>
                    </a:lnTo>
                    <a:lnTo>
                      <a:pt x="78" y="78"/>
                    </a:lnTo>
                    <a:lnTo>
                      <a:pt x="0" y="12"/>
                    </a:lnTo>
                    <a:lnTo>
                      <a:pt x="12" y="0"/>
                    </a:lnTo>
                    <a:lnTo>
                      <a:pt x="93" y="69"/>
                    </a:lnTo>
                    <a:lnTo>
                      <a:pt x="93" y="303"/>
                    </a:lnTo>
                    <a:close/>
                  </a:path>
                </a:pathLst>
              </a:custGeom>
              <a:gradFill>
                <a:gsLst>
                  <a:gs pos="0">
                    <a:schemeClr val="lt2"/>
                  </a:gs>
                  <a:gs pos="100000">
                    <a:srgbClr val="3B95DE"/>
                  </a:gs>
                </a:gsLst>
                <a:lin ang="5400000" scaled="0"/>
              </a:gradFill>
              <a:ln>
                <a:noFill/>
              </a:ln>
            </p:spPr>
          </p:sp>
          <p:sp>
            <p:nvSpPr>
              <p:cNvPr id="23" name="Google Shape;23;p38"/>
              <p:cNvSpPr/>
              <p:nvPr/>
            </p:nvSpPr>
            <p:spPr>
              <a:xfrm>
                <a:off x="128587" y="1382713"/>
                <a:ext cx="142875" cy="476250"/>
              </a:xfrm>
              <a:custGeom>
                <a:avLst/>
                <a:gdLst/>
                <a:ahLst/>
                <a:cxnLst/>
                <a:rect l="l" t="t" r="r" b="b"/>
                <a:pathLst>
                  <a:path w="90" h="300" extrusionOk="0">
                    <a:moveTo>
                      <a:pt x="90" y="300"/>
                    </a:moveTo>
                    <a:lnTo>
                      <a:pt x="78" y="300"/>
                    </a:lnTo>
                    <a:lnTo>
                      <a:pt x="78" y="84"/>
                    </a:lnTo>
                    <a:lnTo>
                      <a:pt x="0" y="9"/>
                    </a:lnTo>
                    <a:lnTo>
                      <a:pt x="9" y="0"/>
                    </a:lnTo>
                    <a:lnTo>
                      <a:pt x="90" y="81"/>
                    </a:lnTo>
                    <a:lnTo>
                      <a:pt x="90" y="300"/>
                    </a:lnTo>
                    <a:close/>
                  </a:path>
                </a:pathLst>
              </a:custGeom>
              <a:gradFill>
                <a:gsLst>
                  <a:gs pos="0">
                    <a:schemeClr val="lt2"/>
                  </a:gs>
                  <a:gs pos="100000">
                    <a:srgbClr val="3B95DE"/>
                  </a:gs>
                </a:gsLst>
                <a:lin ang="5400000" scaled="0"/>
              </a:gradFill>
              <a:ln>
                <a:noFill/>
              </a:ln>
            </p:spPr>
          </p:sp>
          <p:sp>
            <p:nvSpPr>
              <p:cNvPr id="24" name="Google Shape;24;p38"/>
              <p:cNvSpPr/>
              <p:nvPr/>
            </p:nvSpPr>
            <p:spPr>
              <a:xfrm>
                <a:off x="204787" y="1849438"/>
                <a:ext cx="114300" cy="107950"/>
              </a:xfrm>
              <a:custGeom>
                <a:avLst/>
                <a:gdLst/>
                <a:ahLst/>
                <a:cxnLst/>
                <a:rect l="l" t="t" r="r" b="b"/>
                <a:pathLst>
                  <a:path w="24" h="23" extrusionOk="0">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38"/>
              <p:cNvSpPr/>
              <p:nvPr/>
            </p:nvSpPr>
            <p:spPr>
              <a:xfrm>
                <a:off x="133350" y="4662488"/>
                <a:ext cx="23813" cy="2181225"/>
              </a:xfrm>
              <a:prstGeom prst="rect">
                <a:avLst/>
              </a:pr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38"/>
              <p:cNvSpPr/>
              <p:nvPr/>
            </p:nvSpPr>
            <p:spPr>
              <a:xfrm>
                <a:off x="223837" y="5041900"/>
                <a:ext cx="369888" cy="1801813"/>
              </a:xfrm>
              <a:custGeom>
                <a:avLst/>
                <a:gdLst/>
                <a:ahLst/>
                <a:cxnLst/>
                <a:rect l="l" t="t" r="r" b="b"/>
                <a:pathLst>
                  <a:path w="233" h="1135" extrusionOk="0">
                    <a:moveTo>
                      <a:pt x="15" y="1135"/>
                    </a:moveTo>
                    <a:lnTo>
                      <a:pt x="0" y="1135"/>
                    </a:lnTo>
                    <a:lnTo>
                      <a:pt x="0" y="515"/>
                    </a:lnTo>
                    <a:lnTo>
                      <a:pt x="0" y="512"/>
                    </a:lnTo>
                    <a:lnTo>
                      <a:pt x="218" y="0"/>
                    </a:lnTo>
                    <a:lnTo>
                      <a:pt x="233" y="6"/>
                    </a:lnTo>
                    <a:lnTo>
                      <a:pt x="15" y="518"/>
                    </a:lnTo>
                    <a:lnTo>
                      <a:pt x="15" y="1135"/>
                    </a:lnTo>
                    <a:close/>
                  </a:path>
                </a:pathLst>
              </a:custGeom>
              <a:gradFill>
                <a:gsLst>
                  <a:gs pos="0">
                    <a:schemeClr val="lt2"/>
                  </a:gs>
                  <a:gs pos="100000">
                    <a:srgbClr val="3B95DE"/>
                  </a:gs>
                </a:gsLst>
                <a:lin ang="5400000" scaled="0"/>
              </a:gradFill>
              <a:ln>
                <a:noFill/>
              </a:ln>
            </p:spPr>
          </p:sp>
          <p:sp>
            <p:nvSpPr>
              <p:cNvPr id="27" name="Google Shape;27;p38"/>
              <p:cNvSpPr/>
              <p:nvPr/>
            </p:nvSpPr>
            <p:spPr>
              <a:xfrm>
                <a:off x="52387" y="448151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38"/>
              <p:cNvSpPr/>
              <p:nvPr/>
            </p:nvSpPr>
            <p:spPr>
              <a:xfrm>
                <a:off x="-14288" y="5627688"/>
                <a:ext cx="85725" cy="1216025"/>
              </a:xfrm>
              <a:custGeom>
                <a:avLst/>
                <a:gdLst/>
                <a:ahLst/>
                <a:cxnLst/>
                <a:rect l="l" t="t" r="r" b="b"/>
                <a:pathLst>
                  <a:path w="54" h="766" extrusionOk="0">
                    <a:moveTo>
                      <a:pt x="54" y="766"/>
                    </a:moveTo>
                    <a:lnTo>
                      <a:pt x="36" y="766"/>
                    </a:lnTo>
                    <a:lnTo>
                      <a:pt x="36" y="149"/>
                    </a:lnTo>
                    <a:lnTo>
                      <a:pt x="0" y="3"/>
                    </a:lnTo>
                    <a:lnTo>
                      <a:pt x="18" y="0"/>
                    </a:lnTo>
                    <a:lnTo>
                      <a:pt x="54" y="146"/>
                    </a:lnTo>
                    <a:lnTo>
                      <a:pt x="54" y="766"/>
                    </a:lnTo>
                    <a:close/>
                  </a:path>
                </a:pathLst>
              </a:custGeom>
              <a:gradFill>
                <a:gsLst>
                  <a:gs pos="0">
                    <a:schemeClr val="lt2"/>
                  </a:gs>
                  <a:gs pos="100000">
                    <a:srgbClr val="3B95DE"/>
                  </a:gs>
                </a:gsLst>
                <a:lin ang="5400000" scaled="0"/>
              </a:gradFill>
              <a:ln>
                <a:noFill/>
              </a:ln>
            </p:spPr>
          </p:sp>
          <p:sp>
            <p:nvSpPr>
              <p:cNvPr id="29" name="Google Shape;29;p38"/>
              <p:cNvSpPr/>
              <p:nvPr/>
            </p:nvSpPr>
            <p:spPr>
              <a:xfrm>
                <a:off x="527050" y="4867275"/>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38"/>
              <p:cNvSpPr/>
              <p:nvPr/>
            </p:nvSpPr>
            <p:spPr>
              <a:xfrm>
                <a:off x="309562" y="5422900"/>
                <a:ext cx="374650" cy="1425575"/>
              </a:xfrm>
              <a:custGeom>
                <a:avLst/>
                <a:gdLst/>
                <a:ahLst/>
                <a:cxnLst/>
                <a:rect l="l" t="t" r="r" b="b"/>
                <a:pathLst>
                  <a:path w="236" h="898" extrusionOk="0">
                    <a:moveTo>
                      <a:pt x="18" y="898"/>
                    </a:moveTo>
                    <a:lnTo>
                      <a:pt x="0" y="898"/>
                    </a:lnTo>
                    <a:lnTo>
                      <a:pt x="0" y="515"/>
                    </a:lnTo>
                    <a:lnTo>
                      <a:pt x="3" y="512"/>
                    </a:lnTo>
                    <a:lnTo>
                      <a:pt x="221" y="0"/>
                    </a:lnTo>
                    <a:lnTo>
                      <a:pt x="236" y="6"/>
                    </a:lnTo>
                    <a:lnTo>
                      <a:pt x="18" y="518"/>
                    </a:lnTo>
                    <a:lnTo>
                      <a:pt x="18" y="898"/>
                    </a:lnTo>
                    <a:close/>
                  </a:path>
                </a:pathLst>
              </a:custGeom>
              <a:gradFill>
                <a:gsLst>
                  <a:gs pos="0">
                    <a:schemeClr val="lt2"/>
                  </a:gs>
                  <a:gs pos="100000">
                    <a:srgbClr val="3B95DE"/>
                  </a:gs>
                </a:gsLst>
                <a:lin ang="5400000" scaled="0"/>
              </a:gradFill>
              <a:ln>
                <a:noFill/>
              </a:ln>
            </p:spPr>
          </p:sp>
          <p:sp>
            <p:nvSpPr>
              <p:cNvPr id="31" name="Google Shape;31;p38"/>
              <p:cNvSpPr/>
              <p:nvPr/>
            </p:nvSpPr>
            <p:spPr>
              <a:xfrm>
                <a:off x="569912" y="5945188"/>
                <a:ext cx="152400" cy="912813"/>
              </a:xfrm>
              <a:custGeom>
                <a:avLst/>
                <a:gdLst/>
                <a:ahLst/>
                <a:cxnLst/>
                <a:rect l="l" t="t" r="r" b="b"/>
                <a:pathLst>
                  <a:path w="96" h="575" extrusionOk="0">
                    <a:moveTo>
                      <a:pt x="15" y="575"/>
                    </a:moveTo>
                    <a:lnTo>
                      <a:pt x="0" y="569"/>
                    </a:lnTo>
                    <a:lnTo>
                      <a:pt x="81" y="383"/>
                    </a:lnTo>
                    <a:lnTo>
                      <a:pt x="81" y="0"/>
                    </a:lnTo>
                    <a:lnTo>
                      <a:pt x="96" y="0"/>
                    </a:lnTo>
                    <a:lnTo>
                      <a:pt x="96" y="386"/>
                    </a:lnTo>
                    <a:lnTo>
                      <a:pt x="15" y="575"/>
                    </a:lnTo>
                    <a:close/>
                  </a:path>
                </a:pathLst>
              </a:custGeom>
              <a:gradFill>
                <a:gsLst>
                  <a:gs pos="0">
                    <a:schemeClr val="lt2"/>
                  </a:gs>
                  <a:gs pos="100000">
                    <a:srgbClr val="3B95DE"/>
                  </a:gs>
                </a:gsLst>
                <a:lin ang="5400000" scaled="0"/>
              </a:gradFill>
              <a:ln>
                <a:noFill/>
              </a:ln>
            </p:spPr>
          </p:sp>
          <p:sp>
            <p:nvSpPr>
              <p:cNvPr id="32" name="Google Shape;32;p38"/>
              <p:cNvSpPr/>
              <p:nvPr/>
            </p:nvSpPr>
            <p:spPr>
              <a:xfrm>
                <a:off x="612775" y="5246688"/>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38"/>
              <p:cNvSpPr/>
              <p:nvPr/>
            </p:nvSpPr>
            <p:spPr>
              <a:xfrm>
                <a:off x="612775" y="5764213"/>
                <a:ext cx="190500"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38"/>
              <p:cNvSpPr/>
              <p:nvPr/>
            </p:nvSpPr>
            <p:spPr>
              <a:xfrm>
                <a:off x="669925" y="6330950"/>
                <a:ext cx="417513" cy="517525"/>
              </a:xfrm>
              <a:custGeom>
                <a:avLst/>
                <a:gdLst/>
                <a:ahLst/>
                <a:cxnLst/>
                <a:rect l="l" t="t" r="r" b="b"/>
                <a:pathLst>
                  <a:path w="263" h="326" extrusionOk="0">
                    <a:moveTo>
                      <a:pt x="15" y="326"/>
                    </a:moveTo>
                    <a:lnTo>
                      <a:pt x="0" y="320"/>
                    </a:lnTo>
                    <a:lnTo>
                      <a:pt x="45" y="206"/>
                    </a:lnTo>
                    <a:lnTo>
                      <a:pt x="48" y="206"/>
                    </a:lnTo>
                    <a:lnTo>
                      <a:pt x="254" y="0"/>
                    </a:lnTo>
                    <a:lnTo>
                      <a:pt x="263" y="12"/>
                    </a:lnTo>
                    <a:lnTo>
                      <a:pt x="60" y="215"/>
                    </a:lnTo>
                    <a:lnTo>
                      <a:pt x="15" y="326"/>
                    </a:lnTo>
                    <a:close/>
                  </a:path>
                </a:pathLst>
              </a:custGeom>
              <a:gradFill>
                <a:gsLst>
                  <a:gs pos="0">
                    <a:schemeClr val="lt2"/>
                  </a:gs>
                  <a:gs pos="100000">
                    <a:srgbClr val="3B95DE"/>
                  </a:gs>
                </a:gsLst>
                <a:lin ang="5400000" scaled="0"/>
              </a:gradFill>
              <a:ln>
                <a:noFill/>
              </a:ln>
            </p:spPr>
          </p:sp>
          <p:sp>
            <p:nvSpPr>
              <p:cNvPr id="35" name="Google Shape;35;p38"/>
              <p:cNvSpPr/>
              <p:nvPr/>
            </p:nvSpPr>
            <p:spPr>
              <a:xfrm>
                <a:off x="1049337" y="6221413"/>
                <a:ext cx="157163" cy="147638"/>
              </a:xfrm>
              <a:custGeom>
                <a:avLst/>
                <a:gdLst/>
                <a:ahLst/>
                <a:cxnLst/>
                <a:rect l="l" t="t" r="r" b="b"/>
                <a:pathLst>
                  <a:path w="33" h="31" extrusionOk="0">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adFill>
                <a:gsLst>
                  <a:gs pos="0">
                    <a:schemeClr val="lt2"/>
                  </a:gs>
                  <a:gs pos="100000">
                    <a:srgbClr val="3B95DE"/>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6" name="Google Shape;36;p38"/>
            <p:cNvGrpSpPr/>
            <p:nvPr/>
          </p:nvGrpSpPr>
          <p:grpSpPr>
            <a:xfrm>
              <a:off x="11364912" y="0"/>
              <a:ext cx="674688" cy="6848476"/>
              <a:chOff x="11364912" y="0"/>
              <a:chExt cx="674688" cy="6848476"/>
            </a:xfrm>
          </p:grpSpPr>
          <p:sp>
            <p:nvSpPr>
              <p:cNvPr id="37" name="Google Shape;37;p38"/>
              <p:cNvSpPr/>
              <p:nvPr/>
            </p:nvSpPr>
            <p:spPr>
              <a:xfrm>
                <a:off x="11483975" y="0"/>
                <a:ext cx="417513" cy="512763"/>
              </a:xfrm>
              <a:custGeom>
                <a:avLst/>
                <a:gdLst/>
                <a:ahLst/>
                <a:cxnLst/>
                <a:rect l="l" t="t" r="r" b="b"/>
                <a:pathLst>
                  <a:path w="263" h="323" extrusionOk="0">
                    <a:moveTo>
                      <a:pt x="12" y="323"/>
                    </a:moveTo>
                    <a:lnTo>
                      <a:pt x="0" y="314"/>
                    </a:lnTo>
                    <a:lnTo>
                      <a:pt x="203" y="108"/>
                    </a:lnTo>
                    <a:lnTo>
                      <a:pt x="248" y="0"/>
                    </a:lnTo>
                    <a:lnTo>
                      <a:pt x="263" y="6"/>
                    </a:lnTo>
                    <a:lnTo>
                      <a:pt x="218" y="117"/>
                    </a:lnTo>
                    <a:lnTo>
                      <a:pt x="218" y="117"/>
                    </a:lnTo>
                    <a:lnTo>
                      <a:pt x="12" y="323"/>
                    </a:lnTo>
                    <a:close/>
                  </a:path>
                </a:pathLst>
              </a:custGeom>
              <a:gradFill>
                <a:gsLst>
                  <a:gs pos="0">
                    <a:srgbClr val="82FFFF">
                      <a:alpha val="80000"/>
                    </a:srgbClr>
                  </a:gs>
                  <a:gs pos="100000">
                    <a:srgbClr val="3B95DE">
                      <a:alpha val="60000"/>
                    </a:srgbClr>
                  </a:gs>
                </a:gsLst>
                <a:lin ang="5400000" scaled="0"/>
              </a:gradFill>
              <a:ln>
                <a:noFill/>
              </a:ln>
            </p:spPr>
          </p:sp>
          <p:sp>
            <p:nvSpPr>
              <p:cNvPr id="38" name="Google Shape;38;p38"/>
              <p:cNvSpPr/>
              <p:nvPr/>
            </p:nvSpPr>
            <p:spPr>
              <a:xfrm>
                <a:off x="11364912" y="474663"/>
                <a:ext cx="157163" cy="152400"/>
              </a:xfrm>
              <a:custGeom>
                <a:avLst/>
                <a:gdLst/>
                <a:ahLst/>
                <a:cxnLst/>
                <a:rect l="l" t="t" r="r" b="b"/>
                <a:pathLst>
                  <a:path w="33" h="32" extrusionOk="0">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adFill>
                <a:gsLst>
                  <a:gs pos="0">
                    <a:srgbClr val="82FFFF">
                      <a:alpha val="80000"/>
                    </a:srgbClr>
                  </a:gs>
                  <a:gs pos="100000">
                    <a:srgbClr val="3B95DE">
                      <a:alpha val="60000"/>
                    </a:srgbClr>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38"/>
              <p:cNvSpPr/>
              <p:nvPr/>
            </p:nvSpPr>
            <p:spPr>
              <a:xfrm>
                <a:off x="11631612" y="1539875"/>
                <a:ext cx="188913" cy="190500"/>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rgbClr val="82FFFF">
                      <a:alpha val="80000"/>
                    </a:srgbClr>
                  </a:gs>
                  <a:gs pos="100000">
                    <a:srgbClr val="3B95DE">
                      <a:alpha val="60000"/>
                    </a:srgbClr>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38"/>
              <p:cNvSpPr/>
              <p:nvPr/>
            </p:nvSpPr>
            <p:spPr>
              <a:xfrm>
                <a:off x="11531600" y="5694363"/>
                <a:ext cx="298450" cy="1154113"/>
              </a:xfrm>
              <a:custGeom>
                <a:avLst/>
                <a:gdLst/>
                <a:ahLst/>
                <a:cxnLst/>
                <a:rect l="l" t="t" r="r" b="b"/>
                <a:pathLst>
                  <a:path w="188" h="727" extrusionOk="0">
                    <a:moveTo>
                      <a:pt x="15" y="727"/>
                    </a:moveTo>
                    <a:lnTo>
                      <a:pt x="0" y="727"/>
                    </a:lnTo>
                    <a:lnTo>
                      <a:pt x="0" y="407"/>
                    </a:lnTo>
                    <a:lnTo>
                      <a:pt x="0" y="407"/>
                    </a:lnTo>
                    <a:lnTo>
                      <a:pt x="176" y="0"/>
                    </a:lnTo>
                    <a:lnTo>
                      <a:pt x="188" y="6"/>
                    </a:lnTo>
                    <a:lnTo>
                      <a:pt x="15" y="410"/>
                    </a:lnTo>
                    <a:lnTo>
                      <a:pt x="15" y="727"/>
                    </a:lnTo>
                    <a:close/>
                  </a:path>
                </a:pathLst>
              </a:custGeom>
              <a:gradFill>
                <a:gsLst>
                  <a:gs pos="0">
                    <a:srgbClr val="82FFFF">
                      <a:alpha val="80000"/>
                    </a:srgbClr>
                  </a:gs>
                  <a:gs pos="100000">
                    <a:srgbClr val="3B95DE">
                      <a:alpha val="60000"/>
                    </a:srgbClr>
                  </a:gs>
                </a:gsLst>
                <a:lin ang="5400000" scaled="0"/>
              </a:gradFill>
              <a:ln>
                <a:noFill/>
              </a:ln>
            </p:spPr>
          </p:sp>
          <p:sp>
            <p:nvSpPr>
              <p:cNvPr id="41" name="Google Shape;41;p38"/>
              <p:cNvSpPr/>
              <p:nvPr/>
            </p:nvSpPr>
            <p:spPr>
              <a:xfrm>
                <a:off x="11772900" y="5551488"/>
                <a:ext cx="157163" cy="155575"/>
              </a:xfrm>
              <a:custGeom>
                <a:avLst/>
                <a:gdLst/>
                <a:ahLst/>
                <a:cxnLst/>
                <a:rect l="l" t="t" r="r" b="b"/>
                <a:pathLst>
                  <a:path w="33" h="33" extrusionOk="0">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adFill>
                <a:gsLst>
                  <a:gs pos="0">
                    <a:srgbClr val="82FFFF">
                      <a:alpha val="80000"/>
                    </a:srgbClr>
                  </a:gs>
                  <a:gs pos="100000">
                    <a:srgbClr val="3B95DE">
                      <a:alpha val="60000"/>
                    </a:srgbClr>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38"/>
              <p:cNvSpPr/>
              <p:nvPr/>
            </p:nvSpPr>
            <p:spPr>
              <a:xfrm>
                <a:off x="11710987" y="4763"/>
                <a:ext cx="304800" cy="1544638"/>
              </a:xfrm>
              <a:custGeom>
                <a:avLst/>
                <a:gdLst/>
                <a:ahLst/>
                <a:cxnLst/>
                <a:rect l="l" t="t" r="r" b="b"/>
                <a:pathLst>
                  <a:path w="192" h="973" extrusionOk="0">
                    <a:moveTo>
                      <a:pt x="15" y="973"/>
                    </a:moveTo>
                    <a:lnTo>
                      <a:pt x="0" y="973"/>
                    </a:lnTo>
                    <a:lnTo>
                      <a:pt x="0" y="790"/>
                    </a:lnTo>
                    <a:lnTo>
                      <a:pt x="174" y="614"/>
                    </a:lnTo>
                    <a:lnTo>
                      <a:pt x="174" y="0"/>
                    </a:lnTo>
                    <a:lnTo>
                      <a:pt x="192" y="0"/>
                    </a:lnTo>
                    <a:lnTo>
                      <a:pt x="192" y="620"/>
                    </a:lnTo>
                    <a:lnTo>
                      <a:pt x="15" y="796"/>
                    </a:lnTo>
                    <a:lnTo>
                      <a:pt x="15" y="973"/>
                    </a:lnTo>
                    <a:close/>
                  </a:path>
                </a:pathLst>
              </a:custGeom>
              <a:gradFill>
                <a:gsLst>
                  <a:gs pos="0">
                    <a:srgbClr val="82FFFF">
                      <a:alpha val="80000"/>
                    </a:srgbClr>
                  </a:gs>
                  <a:gs pos="100000">
                    <a:srgbClr val="3B95DE">
                      <a:alpha val="60000"/>
                    </a:srgbClr>
                  </a:gs>
                </a:gsLst>
                <a:lin ang="5400000" scaled="0"/>
              </a:gradFill>
              <a:ln>
                <a:noFill/>
              </a:ln>
            </p:spPr>
          </p:sp>
          <p:sp>
            <p:nvSpPr>
              <p:cNvPr id="43" name="Google Shape;43;p38"/>
              <p:cNvSpPr/>
              <p:nvPr/>
            </p:nvSpPr>
            <p:spPr>
              <a:xfrm>
                <a:off x="11636375" y="4867275"/>
                <a:ext cx="188913"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rgbClr val="82FFFF">
                      <a:alpha val="80000"/>
                    </a:srgbClr>
                  </a:gs>
                  <a:gs pos="100000">
                    <a:srgbClr val="3B95DE">
                      <a:alpha val="60000"/>
                    </a:srgbClr>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38"/>
              <p:cNvSpPr/>
              <p:nvPr/>
            </p:nvSpPr>
            <p:spPr>
              <a:xfrm>
                <a:off x="11441112" y="5046663"/>
                <a:ext cx="307975" cy="1801813"/>
              </a:xfrm>
              <a:custGeom>
                <a:avLst/>
                <a:gdLst/>
                <a:ahLst/>
                <a:cxnLst/>
                <a:rect l="l" t="t" r="r" b="b"/>
                <a:pathLst>
                  <a:path w="194" h="1135" extrusionOk="0">
                    <a:moveTo>
                      <a:pt x="18" y="1135"/>
                    </a:moveTo>
                    <a:lnTo>
                      <a:pt x="0" y="1135"/>
                    </a:lnTo>
                    <a:lnTo>
                      <a:pt x="0" y="354"/>
                    </a:lnTo>
                    <a:lnTo>
                      <a:pt x="176" y="177"/>
                    </a:lnTo>
                    <a:lnTo>
                      <a:pt x="176" y="0"/>
                    </a:lnTo>
                    <a:lnTo>
                      <a:pt x="194" y="0"/>
                    </a:lnTo>
                    <a:lnTo>
                      <a:pt x="194" y="183"/>
                    </a:lnTo>
                    <a:lnTo>
                      <a:pt x="18" y="360"/>
                    </a:lnTo>
                    <a:lnTo>
                      <a:pt x="18" y="1135"/>
                    </a:lnTo>
                    <a:close/>
                  </a:path>
                </a:pathLst>
              </a:custGeom>
              <a:gradFill>
                <a:gsLst>
                  <a:gs pos="0">
                    <a:srgbClr val="82FFFF">
                      <a:alpha val="80000"/>
                    </a:srgbClr>
                  </a:gs>
                  <a:gs pos="100000">
                    <a:srgbClr val="3B95DE">
                      <a:alpha val="60000"/>
                    </a:srgbClr>
                  </a:gs>
                </a:gsLst>
                <a:lin ang="5400000" scaled="0"/>
              </a:gradFill>
              <a:ln>
                <a:noFill/>
              </a:ln>
            </p:spPr>
          </p:sp>
          <p:sp>
            <p:nvSpPr>
              <p:cNvPr id="45" name="Google Shape;45;p38"/>
              <p:cNvSpPr/>
              <p:nvPr/>
            </p:nvSpPr>
            <p:spPr>
              <a:xfrm>
                <a:off x="11849100" y="6416675"/>
                <a:ext cx="190500" cy="188913"/>
              </a:xfrm>
              <a:custGeom>
                <a:avLst/>
                <a:gdLst/>
                <a:ahLst/>
                <a:cxnLst/>
                <a:rect l="l" t="t" r="r" b="b"/>
                <a:pathLst>
                  <a:path w="40" h="40" extrusionOk="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rgbClr val="82FFFF">
                      <a:alpha val="80000"/>
                    </a:srgbClr>
                  </a:gs>
                  <a:gs pos="100000">
                    <a:srgbClr val="3B95DE">
                      <a:alpha val="60000"/>
                    </a:srgbClr>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38"/>
              <p:cNvSpPr/>
              <p:nvPr/>
            </p:nvSpPr>
            <p:spPr>
              <a:xfrm>
                <a:off x="11939587" y="6596063"/>
                <a:ext cx="23813" cy="252413"/>
              </a:xfrm>
              <a:prstGeom prst="rect">
                <a:avLst/>
              </a:prstGeom>
              <a:gradFill>
                <a:gsLst>
                  <a:gs pos="0">
                    <a:srgbClr val="82FFFF">
                      <a:alpha val="80000"/>
                    </a:srgbClr>
                  </a:gs>
                  <a:gs pos="100000">
                    <a:srgbClr val="3B95DE">
                      <a:alpha val="60000"/>
                    </a:srgbClr>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47" name="Google Shape;47;p38"/>
          <p:cNvSpPr txBox="1">
            <a:spLocks noGrp="1"/>
          </p:cNvSpPr>
          <p:nvPr>
            <p:ph type="title"/>
          </p:nvPr>
        </p:nvSpPr>
        <p:spPr>
          <a:xfrm>
            <a:off x="1141413" y="618518"/>
            <a:ext cx="9905998" cy="147857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3600"/>
              <a:buFont typeface="Twentieth Century"/>
              <a:buNone/>
              <a:defRPr sz="3600" b="0" i="0" u="none" strike="noStrike" cap="none">
                <a:solidFill>
                  <a:schemeClr val="lt1"/>
                </a:solidFill>
                <a:latin typeface="Twentieth Century"/>
                <a:ea typeface="Twentieth Century"/>
                <a:cs typeface="Twentieth Century"/>
                <a:sym typeface="Twentieth Centur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8" name="Google Shape;48;p38"/>
          <p:cNvSpPr txBox="1">
            <a:spLocks noGrp="1"/>
          </p:cNvSpPr>
          <p:nvPr>
            <p:ph type="body" idx="1"/>
          </p:nvPr>
        </p:nvSpPr>
        <p:spPr>
          <a:xfrm>
            <a:off x="1141412" y="2249487"/>
            <a:ext cx="9905999" cy="3541714"/>
          </a:xfrm>
          <a:prstGeom prst="rect">
            <a:avLst/>
          </a:prstGeom>
          <a:noFill/>
          <a:ln>
            <a:noFill/>
          </a:ln>
        </p:spPr>
        <p:txBody>
          <a:bodyPr spcFirstLastPara="1" wrap="square" lIns="91425" tIns="45700" rIns="91425" bIns="45700" anchor="t" anchorCtr="0">
            <a:normAutofit/>
          </a:bodyPr>
          <a:lstStyle>
            <a:lvl1pPr marL="457200" marR="0" lvl="0" indent="-419100" algn="l" rtl="0">
              <a:lnSpc>
                <a:spcPct val="120000"/>
              </a:lnSpc>
              <a:spcBef>
                <a:spcPts val="1000"/>
              </a:spcBef>
              <a:spcAft>
                <a:spcPts val="0"/>
              </a:spcAft>
              <a:buClr>
                <a:schemeClr val="lt1"/>
              </a:buClr>
              <a:buSzPts val="3000"/>
              <a:buFont typeface="Arial"/>
              <a:buChar char="•"/>
              <a:defRPr sz="2400" b="0" i="0" u="none" strike="noStrike" cap="none">
                <a:solidFill>
                  <a:schemeClr val="lt1"/>
                </a:solidFill>
                <a:latin typeface="Twentieth Century"/>
                <a:ea typeface="Twentieth Century"/>
                <a:cs typeface="Twentieth Century"/>
                <a:sym typeface="Twentieth Century"/>
              </a:defRPr>
            </a:lvl1pPr>
            <a:lvl2pPr marL="914400" marR="0" lvl="1" indent="-387350" algn="l" rtl="0">
              <a:lnSpc>
                <a:spcPct val="120000"/>
              </a:lnSpc>
              <a:spcBef>
                <a:spcPts val="500"/>
              </a:spcBef>
              <a:spcAft>
                <a:spcPts val="0"/>
              </a:spcAft>
              <a:buClr>
                <a:schemeClr val="lt1"/>
              </a:buClr>
              <a:buSzPts val="2500"/>
              <a:buFont typeface="Arial"/>
              <a:buChar char="•"/>
              <a:defRPr sz="2000" b="0" i="0" u="none" strike="noStrike" cap="none">
                <a:solidFill>
                  <a:schemeClr val="lt1"/>
                </a:solidFill>
                <a:latin typeface="Twentieth Century"/>
                <a:ea typeface="Twentieth Century"/>
                <a:cs typeface="Twentieth Century"/>
                <a:sym typeface="Twentieth Century"/>
              </a:defRPr>
            </a:lvl2pPr>
            <a:lvl3pPr marL="1371600" marR="0" lvl="2" indent="-371475" algn="l" rtl="0">
              <a:lnSpc>
                <a:spcPct val="120000"/>
              </a:lnSpc>
              <a:spcBef>
                <a:spcPts val="500"/>
              </a:spcBef>
              <a:spcAft>
                <a:spcPts val="0"/>
              </a:spcAft>
              <a:buClr>
                <a:schemeClr val="lt1"/>
              </a:buClr>
              <a:buSzPts val="2250"/>
              <a:buFont typeface="Arial"/>
              <a:buChar char="•"/>
              <a:defRPr sz="1800" b="0" i="0" u="none" strike="noStrike" cap="none">
                <a:solidFill>
                  <a:schemeClr val="lt1"/>
                </a:solidFill>
                <a:latin typeface="Twentieth Century"/>
                <a:ea typeface="Twentieth Century"/>
                <a:cs typeface="Twentieth Century"/>
                <a:sym typeface="Twentieth Century"/>
              </a:defRPr>
            </a:lvl3pPr>
            <a:lvl4pPr marL="1828800" marR="0" lvl="3" indent="-355600" algn="l" rtl="0">
              <a:lnSpc>
                <a:spcPct val="120000"/>
              </a:lnSpc>
              <a:spcBef>
                <a:spcPts val="500"/>
              </a:spcBef>
              <a:spcAft>
                <a:spcPts val="0"/>
              </a:spcAft>
              <a:buClr>
                <a:schemeClr val="lt1"/>
              </a:buClr>
              <a:buSzPts val="2000"/>
              <a:buFont typeface="Arial"/>
              <a:buChar char="•"/>
              <a:defRPr sz="1600" b="0" i="0" u="none" strike="noStrike" cap="none">
                <a:solidFill>
                  <a:schemeClr val="lt1"/>
                </a:solidFill>
                <a:latin typeface="Twentieth Century"/>
                <a:ea typeface="Twentieth Century"/>
                <a:cs typeface="Twentieth Century"/>
                <a:sym typeface="Twentieth Century"/>
              </a:defRPr>
            </a:lvl4pPr>
            <a:lvl5pPr marL="2286000" marR="0" lvl="4" indent="-355600" algn="l" rtl="0">
              <a:lnSpc>
                <a:spcPct val="120000"/>
              </a:lnSpc>
              <a:spcBef>
                <a:spcPts val="500"/>
              </a:spcBef>
              <a:spcAft>
                <a:spcPts val="0"/>
              </a:spcAft>
              <a:buClr>
                <a:schemeClr val="lt1"/>
              </a:buClr>
              <a:buSzPts val="2000"/>
              <a:buFont typeface="Arial"/>
              <a:buChar char="•"/>
              <a:defRPr sz="1600" b="0" i="0" u="none" strike="noStrike" cap="none">
                <a:solidFill>
                  <a:schemeClr val="lt1"/>
                </a:solidFill>
                <a:latin typeface="Twentieth Century"/>
                <a:ea typeface="Twentieth Century"/>
                <a:cs typeface="Twentieth Century"/>
                <a:sym typeface="Twentieth Century"/>
              </a:defRPr>
            </a:lvl5pPr>
            <a:lvl6pPr marL="2743200" marR="0" lvl="5" indent="-339725" algn="l" rtl="0">
              <a:lnSpc>
                <a:spcPct val="120000"/>
              </a:lnSpc>
              <a:spcBef>
                <a:spcPts val="500"/>
              </a:spcBef>
              <a:spcAft>
                <a:spcPts val="0"/>
              </a:spcAft>
              <a:buClr>
                <a:schemeClr val="lt1"/>
              </a:buClr>
              <a:buSzPts val="1750"/>
              <a:buFont typeface="Arial"/>
              <a:buChar char="•"/>
              <a:defRPr sz="1400" b="0" i="0" u="none" strike="noStrike" cap="none">
                <a:solidFill>
                  <a:schemeClr val="lt1"/>
                </a:solidFill>
                <a:latin typeface="Twentieth Century"/>
                <a:ea typeface="Twentieth Century"/>
                <a:cs typeface="Twentieth Century"/>
                <a:sym typeface="Twentieth Century"/>
              </a:defRPr>
            </a:lvl6pPr>
            <a:lvl7pPr marL="3200400" marR="0" lvl="6" indent="-339725" algn="l" rtl="0">
              <a:lnSpc>
                <a:spcPct val="120000"/>
              </a:lnSpc>
              <a:spcBef>
                <a:spcPts val="500"/>
              </a:spcBef>
              <a:spcAft>
                <a:spcPts val="0"/>
              </a:spcAft>
              <a:buClr>
                <a:schemeClr val="lt1"/>
              </a:buClr>
              <a:buSzPts val="1750"/>
              <a:buFont typeface="Arial"/>
              <a:buChar char="•"/>
              <a:defRPr sz="1400" b="0" i="0" u="none" strike="noStrike" cap="none">
                <a:solidFill>
                  <a:schemeClr val="lt1"/>
                </a:solidFill>
                <a:latin typeface="Twentieth Century"/>
                <a:ea typeface="Twentieth Century"/>
                <a:cs typeface="Twentieth Century"/>
                <a:sym typeface="Twentieth Century"/>
              </a:defRPr>
            </a:lvl7pPr>
            <a:lvl8pPr marL="3657600" marR="0" lvl="7" indent="-339725" algn="l" rtl="0">
              <a:lnSpc>
                <a:spcPct val="120000"/>
              </a:lnSpc>
              <a:spcBef>
                <a:spcPts val="500"/>
              </a:spcBef>
              <a:spcAft>
                <a:spcPts val="0"/>
              </a:spcAft>
              <a:buClr>
                <a:schemeClr val="lt1"/>
              </a:buClr>
              <a:buSzPts val="1750"/>
              <a:buFont typeface="Arial"/>
              <a:buChar char="•"/>
              <a:defRPr sz="1400" b="0" i="0" u="none" strike="noStrike" cap="none">
                <a:solidFill>
                  <a:schemeClr val="lt1"/>
                </a:solidFill>
                <a:latin typeface="Twentieth Century"/>
                <a:ea typeface="Twentieth Century"/>
                <a:cs typeface="Twentieth Century"/>
                <a:sym typeface="Twentieth Century"/>
              </a:defRPr>
            </a:lvl8pPr>
            <a:lvl9pPr marL="4114800" marR="0" lvl="8" indent="-339725" algn="l" rtl="0">
              <a:lnSpc>
                <a:spcPct val="120000"/>
              </a:lnSpc>
              <a:spcBef>
                <a:spcPts val="500"/>
              </a:spcBef>
              <a:spcAft>
                <a:spcPts val="0"/>
              </a:spcAft>
              <a:buClr>
                <a:schemeClr val="lt1"/>
              </a:buClr>
              <a:buSzPts val="1750"/>
              <a:buFont typeface="Arial"/>
              <a:buChar char="•"/>
              <a:defRPr sz="1400" b="0" i="0" u="none" strike="noStrike" cap="none">
                <a:solidFill>
                  <a:schemeClr val="lt1"/>
                </a:solidFill>
                <a:latin typeface="Twentieth Century"/>
                <a:ea typeface="Twentieth Century"/>
                <a:cs typeface="Twentieth Century"/>
                <a:sym typeface="Twentieth Century"/>
              </a:defRPr>
            </a:lvl9pPr>
          </a:lstStyle>
          <a:p>
            <a:endParaRPr/>
          </a:p>
        </p:txBody>
      </p:sp>
      <p:sp>
        <p:nvSpPr>
          <p:cNvPr id="49" name="Google Shape;49;p38"/>
          <p:cNvSpPr txBox="1">
            <a:spLocks noGrp="1"/>
          </p:cNvSpPr>
          <p:nvPr>
            <p:ph type="dt" idx="10"/>
          </p:nvPr>
        </p:nvSpPr>
        <p:spPr>
          <a:xfrm>
            <a:off x="7456921" y="5883276"/>
            <a:ext cx="274320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50" b="0" i="0" u="none" strike="noStrike" cap="none">
                <a:solidFill>
                  <a:schemeClr val="lt1"/>
                </a:solidFill>
                <a:latin typeface="Twentieth Century"/>
                <a:ea typeface="Twentieth Century"/>
                <a:cs typeface="Twentieth Century"/>
                <a:sym typeface="Twentieth Centur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9pPr>
          </a:lstStyle>
          <a:p>
            <a:endParaRPr/>
          </a:p>
        </p:txBody>
      </p:sp>
      <p:sp>
        <p:nvSpPr>
          <p:cNvPr id="50" name="Google Shape;50;p38"/>
          <p:cNvSpPr txBox="1">
            <a:spLocks noGrp="1"/>
          </p:cNvSpPr>
          <p:nvPr>
            <p:ph type="ftr" idx="11"/>
          </p:nvPr>
        </p:nvSpPr>
        <p:spPr>
          <a:xfrm>
            <a:off x="1141411" y="5883275"/>
            <a:ext cx="6239309"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50" b="0" i="0" u="none" strike="noStrike" cap="none">
                <a:solidFill>
                  <a:schemeClr val="lt1"/>
                </a:solidFill>
                <a:latin typeface="Twentieth Century"/>
                <a:ea typeface="Twentieth Century"/>
                <a:cs typeface="Twentieth Century"/>
                <a:sym typeface="Twentieth Centur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wentieth Century"/>
                <a:ea typeface="Twentieth Century"/>
                <a:cs typeface="Twentieth Century"/>
                <a:sym typeface="Twentieth Century"/>
              </a:defRPr>
            </a:lvl9pPr>
          </a:lstStyle>
          <a:p>
            <a:endParaRPr/>
          </a:p>
        </p:txBody>
      </p:sp>
      <p:sp>
        <p:nvSpPr>
          <p:cNvPr id="51" name="Google Shape;51;p38"/>
          <p:cNvSpPr txBox="1">
            <a:spLocks noGrp="1"/>
          </p:cNvSpPr>
          <p:nvPr>
            <p:ph type="sldNum" idx="12"/>
          </p:nvPr>
        </p:nvSpPr>
        <p:spPr>
          <a:xfrm>
            <a:off x="10276321" y="5883274"/>
            <a:ext cx="771089"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1pPr>
            <a:lvl2pPr marL="0" marR="0" lvl="1" indent="0" algn="r" rtl="0">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2pPr>
            <a:lvl3pPr marL="0" marR="0" lvl="2" indent="0" algn="r" rtl="0">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3pPr>
            <a:lvl4pPr marL="0" marR="0" lvl="3" indent="0" algn="r" rtl="0">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4pPr>
            <a:lvl5pPr marL="0" marR="0" lvl="4" indent="0" algn="r" rtl="0">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5pPr>
            <a:lvl6pPr marL="0" marR="0" lvl="5" indent="0" algn="r" rtl="0">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6pPr>
            <a:lvl7pPr marL="0" marR="0" lvl="6" indent="0" algn="r" rtl="0">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7pPr>
            <a:lvl8pPr marL="0" marR="0" lvl="7" indent="0" algn="r" rtl="0">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8pPr>
            <a:lvl9pPr marL="0" marR="0" lvl="8" indent="0" algn="r" rtl="0">
              <a:lnSpc>
                <a:spcPct val="100000"/>
              </a:lnSpc>
              <a:spcBef>
                <a:spcPts val="0"/>
              </a:spcBef>
              <a:spcAft>
                <a:spcPts val="0"/>
              </a:spcAft>
              <a:buClr>
                <a:srgbClr val="000000"/>
              </a:buClr>
              <a:buSzPts val="1050"/>
              <a:buFont typeface="Arial"/>
              <a:buNone/>
              <a:defRPr sz="1050" b="0" i="0" u="none" strike="noStrike" cap="none">
                <a:solidFill>
                  <a:schemeClr val="lt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
          <p:cNvSpPr txBox="1">
            <a:spLocks noGrp="1"/>
          </p:cNvSpPr>
          <p:nvPr>
            <p:ph type="title"/>
          </p:nvPr>
        </p:nvSpPr>
        <p:spPr>
          <a:xfrm>
            <a:off x="1141425" y="618541"/>
            <a:ext cx="10293300" cy="49050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800"/>
              <a:buFont typeface="Twentieth Century"/>
              <a:buNone/>
            </a:pPr>
            <a:r>
              <a:rPr lang="en-US" sz="4800"/>
              <a:t>Ether is a Commodity</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280e2938d80_0_37"/>
          <p:cNvSpPr txBox="1">
            <a:spLocks noGrp="1"/>
          </p:cNvSpPr>
          <p:nvPr>
            <p:ph type="title"/>
          </p:nvPr>
        </p:nvSpPr>
        <p:spPr>
          <a:xfrm>
            <a:off x="1141413" y="618518"/>
            <a:ext cx="9906000" cy="1478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dirty="0"/>
              <a:t>SEC is Considering Approving Ether Futures ETF</a:t>
            </a:r>
            <a:endParaRPr dirty="0"/>
          </a:p>
        </p:txBody>
      </p:sp>
      <p:sp>
        <p:nvSpPr>
          <p:cNvPr id="288" name="Google Shape;288;g280e2938d80_0_37"/>
          <p:cNvSpPr txBox="1">
            <a:spLocks noGrp="1"/>
          </p:cNvSpPr>
          <p:nvPr>
            <p:ph type="body" idx="1"/>
          </p:nvPr>
        </p:nvSpPr>
        <p:spPr>
          <a:xfrm>
            <a:off x="1141412" y="2249487"/>
            <a:ext cx="9906000" cy="3541800"/>
          </a:xfrm>
          <a:prstGeom prst="rect">
            <a:avLst/>
          </a:prstGeom>
          <a:noFill/>
          <a:ln>
            <a:noFill/>
          </a:ln>
        </p:spPr>
        <p:txBody>
          <a:bodyPr spcFirstLastPara="1" wrap="square" lIns="91425" tIns="45700" rIns="91425" bIns="45700" anchor="t" anchorCtr="0">
            <a:normAutofit/>
          </a:bodyPr>
          <a:lstStyle/>
          <a:p>
            <a:pPr marL="457200" lvl="0" indent="-371475" algn="l" rtl="0">
              <a:lnSpc>
                <a:spcPct val="120000"/>
              </a:lnSpc>
              <a:spcBef>
                <a:spcPts val="1000"/>
              </a:spcBef>
              <a:spcAft>
                <a:spcPts val="0"/>
              </a:spcAft>
              <a:buSzPts val="2250"/>
              <a:buChar char="•"/>
            </a:pPr>
            <a:r>
              <a:rPr lang="en-US" dirty="0"/>
              <a:t>SEC is considering approving Ether Futures ETF </a:t>
            </a:r>
            <a:endParaRPr dirty="0"/>
          </a:p>
          <a:p>
            <a:pPr marL="914400" lvl="1" indent="-371475" algn="l" rtl="0">
              <a:lnSpc>
                <a:spcPct val="120000"/>
              </a:lnSpc>
              <a:spcBef>
                <a:spcPts val="0"/>
              </a:spcBef>
              <a:spcAft>
                <a:spcPts val="0"/>
              </a:spcAft>
              <a:buSzPts val="2250"/>
              <a:buChar char="•"/>
            </a:pPr>
            <a:r>
              <a:rPr lang="en-US" dirty="0"/>
              <a:t>Over 18 applications have been filed as of today based </a:t>
            </a:r>
            <a:endParaRPr dirty="0"/>
          </a:p>
          <a:p>
            <a:pPr marL="1371600" lvl="2" indent="-371475" algn="l" rtl="0">
              <a:lnSpc>
                <a:spcPct val="120000"/>
              </a:lnSpc>
              <a:spcBef>
                <a:spcPts val="0"/>
              </a:spcBef>
              <a:spcAft>
                <a:spcPts val="0"/>
              </a:spcAft>
              <a:buSzPts val="2250"/>
              <a:buChar char="•"/>
            </a:pPr>
            <a:r>
              <a:rPr lang="en-US" dirty="0"/>
              <a:t>Among those are ARK Invest, 21Shares, and Grayscale Investments and many more </a:t>
            </a:r>
            <a:endParaRPr dirty="0"/>
          </a:p>
          <a:p>
            <a:pPr marL="457200" lvl="0" indent="-371475" algn="l" rtl="0">
              <a:lnSpc>
                <a:spcPct val="120000"/>
              </a:lnSpc>
              <a:spcBef>
                <a:spcPts val="0"/>
              </a:spcBef>
              <a:spcAft>
                <a:spcPts val="0"/>
              </a:spcAft>
              <a:buSzPts val="2250"/>
              <a:buChar char="•"/>
            </a:pPr>
            <a:r>
              <a:rPr lang="en-US" dirty="0"/>
              <a:t>If the SEC permits Ether Futures ETF to go forward, the SEC is recognizing Ether is a commodity</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g280e85cae0c_0_2"/>
          <p:cNvSpPr txBox="1">
            <a:spLocks noGrp="1"/>
          </p:cNvSpPr>
          <p:nvPr>
            <p:ph type="title"/>
          </p:nvPr>
        </p:nvSpPr>
        <p:spPr>
          <a:xfrm>
            <a:off x="1141413" y="618518"/>
            <a:ext cx="9906000" cy="1478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Statutory Language</a:t>
            </a:r>
            <a:endParaRPr/>
          </a:p>
        </p:txBody>
      </p:sp>
      <p:sp>
        <p:nvSpPr>
          <p:cNvPr id="294" name="Google Shape;294;g280e85cae0c_0_2"/>
          <p:cNvSpPr txBox="1">
            <a:spLocks noGrp="1"/>
          </p:cNvSpPr>
          <p:nvPr>
            <p:ph type="body" idx="1"/>
          </p:nvPr>
        </p:nvSpPr>
        <p:spPr>
          <a:xfrm>
            <a:off x="1141412" y="2249487"/>
            <a:ext cx="9906000" cy="3541800"/>
          </a:xfrm>
          <a:prstGeom prst="rect">
            <a:avLst/>
          </a:prstGeom>
          <a:noFill/>
          <a:ln>
            <a:noFill/>
          </a:ln>
        </p:spPr>
        <p:txBody>
          <a:bodyPr spcFirstLastPara="1" wrap="square" lIns="91425" tIns="45700" rIns="91425" bIns="45700" anchor="t" anchorCtr="0">
            <a:normAutofit fontScale="85000" lnSpcReduction="20000"/>
          </a:bodyPr>
          <a:lstStyle/>
          <a:p>
            <a:pPr marL="457200" lvl="0" indent="-350043" algn="l" rtl="0">
              <a:lnSpc>
                <a:spcPct val="120000"/>
              </a:lnSpc>
              <a:spcBef>
                <a:spcPts val="1000"/>
              </a:spcBef>
              <a:spcAft>
                <a:spcPts val="0"/>
              </a:spcAft>
              <a:buSzPct val="93750"/>
              <a:buChar char="•"/>
            </a:pPr>
            <a:r>
              <a:rPr lang="en-US" b="1"/>
              <a:t>Commodities- “</a:t>
            </a:r>
            <a:r>
              <a:rPr lang="en-US"/>
              <a:t>wheat, cotton, rice, corn, oats, barley, rye, flaxseed, grain sorghums, mill feeds, butter, eggs, Solanum tuberosum (Irish potatoes), wool, wool tops, fats and oils (including lard, tallow, cottonseed oil, peanut oil, soybean oil, and all other fats and oils), cottonseed meal, cottonseed, peanuts, soybeans, soybean meal, livestock, livestock products, and frozen concentrated orange juice, and all other goods and articles, except onions (as provided by section 13–1 of this title) and motion picture box office receipts (or any index, measure, value, or data related to such receipts), and all services, rights, and interests (except motion picture box office receipts, or any index, measure, value or data related to such receipts) in which contracts for future delivery are presently or in the future dealt in.” (7 U.S.C. § 1a(9) of CEA)</a:t>
            </a:r>
            <a:endParaRPr/>
          </a:p>
          <a:p>
            <a:pPr marL="457200" lvl="0" indent="-228599" algn="l" rtl="0">
              <a:lnSpc>
                <a:spcPct val="120000"/>
              </a:lnSpc>
              <a:spcBef>
                <a:spcPts val="0"/>
              </a:spcBef>
              <a:spcAft>
                <a:spcPts val="0"/>
              </a:spcAft>
              <a:buSzPct val="9375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g1e7d75cd8e6_0_0"/>
          <p:cNvSpPr txBox="1">
            <a:spLocks noGrp="1"/>
          </p:cNvSpPr>
          <p:nvPr>
            <p:ph type="title"/>
          </p:nvPr>
        </p:nvSpPr>
        <p:spPr>
          <a:xfrm>
            <a:off x="1141413" y="618518"/>
            <a:ext cx="9906000" cy="1478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Introduction to Ether</a:t>
            </a:r>
            <a:endParaRPr/>
          </a:p>
        </p:txBody>
      </p:sp>
      <p:sp>
        <p:nvSpPr>
          <p:cNvPr id="240" name="Google Shape;240;g1e7d75cd8e6_0_0"/>
          <p:cNvSpPr txBox="1">
            <a:spLocks noGrp="1"/>
          </p:cNvSpPr>
          <p:nvPr>
            <p:ph type="body" idx="1"/>
          </p:nvPr>
        </p:nvSpPr>
        <p:spPr>
          <a:xfrm>
            <a:off x="1141412" y="2249487"/>
            <a:ext cx="9906000" cy="3541800"/>
          </a:xfrm>
          <a:prstGeom prst="rect">
            <a:avLst/>
          </a:prstGeom>
          <a:noFill/>
          <a:ln>
            <a:noFill/>
          </a:ln>
        </p:spPr>
        <p:txBody>
          <a:bodyPr spcFirstLastPara="1" wrap="square" lIns="91425" tIns="45700" rIns="91425" bIns="45700" anchor="t" anchorCtr="0">
            <a:normAutofit/>
          </a:bodyPr>
          <a:lstStyle/>
          <a:p>
            <a:pPr marL="457200" lvl="0" indent="-365125" algn="l" rtl="0">
              <a:lnSpc>
                <a:spcPct val="120000"/>
              </a:lnSpc>
              <a:spcBef>
                <a:spcPts val="1000"/>
              </a:spcBef>
              <a:spcAft>
                <a:spcPts val="0"/>
              </a:spcAft>
              <a:buSzPts val="2150"/>
              <a:buChar char="•"/>
            </a:pPr>
            <a:r>
              <a:rPr lang="en-US" sz="2300" dirty="0"/>
              <a:t>On April 18, 2023, SEC Chairman Gary Gensler testified in front of the U.S. House Financial Services Committee</a:t>
            </a:r>
            <a:endParaRPr sz="2300" dirty="0"/>
          </a:p>
          <a:p>
            <a:pPr marL="914400" lvl="1" indent="-365125" algn="l" rtl="0">
              <a:lnSpc>
                <a:spcPct val="120000"/>
              </a:lnSpc>
              <a:spcBef>
                <a:spcPts val="0"/>
              </a:spcBef>
              <a:spcAft>
                <a:spcPts val="0"/>
              </a:spcAft>
              <a:buSzPts val="2150"/>
              <a:buChar char="•"/>
            </a:pPr>
            <a:r>
              <a:rPr lang="en-US" sz="1900" dirty="0"/>
              <a:t>When asked by Committee Chairman Patrick McHenry whether Ether is a security or not, Chairman Gensler wouldn’t provide a clear answer</a:t>
            </a:r>
            <a:endParaRPr sz="1900" dirty="0"/>
          </a:p>
          <a:p>
            <a:pPr marL="914400" lvl="1" indent="-365125" algn="l" rtl="0">
              <a:lnSpc>
                <a:spcPct val="120000"/>
              </a:lnSpc>
              <a:spcBef>
                <a:spcPts val="0"/>
              </a:spcBef>
              <a:spcAft>
                <a:spcPts val="0"/>
              </a:spcAft>
              <a:buSzPts val="2150"/>
              <a:buChar char="•"/>
            </a:pPr>
            <a:r>
              <a:rPr lang="en-US" sz="1900" dirty="0"/>
              <a:t>Raises concerns about whether Ether, the second most valuable digital asset in terms of market cap is a commodity or not</a:t>
            </a:r>
            <a:endParaRPr sz="1900" dirty="0"/>
          </a:p>
          <a:p>
            <a:pPr marL="914400" lvl="1" indent="-349250" algn="l" rtl="0">
              <a:lnSpc>
                <a:spcPct val="120000"/>
              </a:lnSpc>
              <a:spcBef>
                <a:spcPts val="0"/>
              </a:spcBef>
              <a:spcAft>
                <a:spcPts val="0"/>
              </a:spcAft>
              <a:buSzPts val="1900"/>
              <a:buChar char="•"/>
            </a:pPr>
            <a:r>
              <a:rPr lang="en-US" sz="1900" dirty="0"/>
              <a:t>Billions of dollars have been traded on CME and other regulated exchanges since 2020</a:t>
            </a:r>
            <a:endParaRPr sz="1900" dirty="0"/>
          </a:p>
          <a:p>
            <a:pPr marL="457200" lvl="0" indent="-228600" algn="l" rtl="0">
              <a:lnSpc>
                <a:spcPct val="120000"/>
              </a:lnSpc>
              <a:spcBef>
                <a:spcPts val="0"/>
              </a:spcBef>
              <a:spcAft>
                <a:spcPts val="0"/>
              </a:spcAft>
              <a:buSzPts val="2150"/>
              <a:buNone/>
            </a:pPr>
            <a:endParaRPr sz="23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280e2938d80_0_3"/>
          <p:cNvSpPr txBox="1">
            <a:spLocks noGrp="1"/>
          </p:cNvSpPr>
          <p:nvPr>
            <p:ph type="title"/>
          </p:nvPr>
        </p:nvSpPr>
        <p:spPr>
          <a:xfrm>
            <a:off x="1141413" y="618518"/>
            <a:ext cx="9906000" cy="1478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Ethereum Blockchain and Ether</a:t>
            </a:r>
            <a:endParaRPr/>
          </a:p>
        </p:txBody>
      </p:sp>
      <p:sp>
        <p:nvSpPr>
          <p:cNvPr id="246" name="Google Shape;246;g280e2938d80_0_3"/>
          <p:cNvSpPr txBox="1">
            <a:spLocks noGrp="1"/>
          </p:cNvSpPr>
          <p:nvPr>
            <p:ph type="body" idx="1"/>
          </p:nvPr>
        </p:nvSpPr>
        <p:spPr>
          <a:xfrm>
            <a:off x="1141412" y="2249487"/>
            <a:ext cx="9906000" cy="3541800"/>
          </a:xfrm>
          <a:prstGeom prst="rect">
            <a:avLst/>
          </a:prstGeom>
          <a:noFill/>
          <a:ln>
            <a:noFill/>
          </a:ln>
        </p:spPr>
        <p:txBody>
          <a:bodyPr spcFirstLastPara="1" wrap="square" lIns="91425" tIns="45700" rIns="91425" bIns="45700" anchor="t" anchorCtr="0">
            <a:normAutofit fontScale="77500" lnSpcReduction="20000"/>
          </a:bodyPr>
          <a:lstStyle/>
          <a:p>
            <a:pPr marL="457200" lvl="0" indent="-366251" algn="l" rtl="0">
              <a:lnSpc>
                <a:spcPct val="120000"/>
              </a:lnSpc>
              <a:spcBef>
                <a:spcPts val="1000"/>
              </a:spcBef>
              <a:spcAft>
                <a:spcPts val="0"/>
              </a:spcAft>
              <a:buSzPct val="100000"/>
              <a:buChar char="•"/>
            </a:pPr>
            <a:r>
              <a:rPr lang="en-US" sz="2550"/>
              <a:t>Ethereum Blockchain</a:t>
            </a:r>
            <a:endParaRPr sz="2550"/>
          </a:p>
          <a:p>
            <a:pPr marL="914400" lvl="1" indent="-347344" algn="l" rtl="0">
              <a:lnSpc>
                <a:spcPct val="120000"/>
              </a:lnSpc>
              <a:spcBef>
                <a:spcPts val="0"/>
              </a:spcBef>
              <a:spcAft>
                <a:spcPts val="0"/>
              </a:spcAft>
              <a:buSzPct val="100000"/>
              <a:buChar char="•"/>
            </a:pPr>
            <a:r>
              <a:rPr lang="en-US" sz="2200"/>
              <a:t>Went live on July 30, 2015 </a:t>
            </a:r>
            <a:endParaRPr sz="2200"/>
          </a:p>
          <a:p>
            <a:pPr marL="914400" lvl="1" indent="-347344" algn="l" rtl="0">
              <a:lnSpc>
                <a:spcPct val="120000"/>
              </a:lnSpc>
              <a:spcBef>
                <a:spcPts val="0"/>
              </a:spcBef>
              <a:spcAft>
                <a:spcPts val="0"/>
              </a:spcAft>
              <a:buSzPct val="100000"/>
              <a:buChar char="•"/>
            </a:pPr>
            <a:r>
              <a:rPr lang="en-US" sz="2200"/>
              <a:t>Was founded by Vitalik Buterin and his team </a:t>
            </a:r>
            <a:endParaRPr sz="2200"/>
          </a:p>
          <a:p>
            <a:pPr marL="914400" lvl="1" indent="-347344" algn="l" rtl="0">
              <a:lnSpc>
                <a:spcPct val="120000"/>
              </a:lnSpc>
              <a:spcBef>
                <a:spcPts val="0"/>
              </a:spcBef>
              <a:spcAft>
                <a:spcPts val="0"/>
              </a:spcAft>
              <a:buSzPct val="100000"/>
              <a:buChar char="•"/>
            </a:pPr>
            <a:r>
              <a:rPr lang="en-US" sz="2200"/>
              <a:t>Permits the use of embedded smart contracts for transactions  </a:t>
            </a:r>
            <a:endParaRPr sz="2200"/>
          </a:p>
          <a:p>
            <a:pPr marL="1371600" lvl="2" indent="-336550" algn="l" rtl="0">
              <a:lnSpc>
                <a:spcPct val="120000"/>
              </a:lnSpc>
              <a:spcBef>
                <a:spcPts val="0"/>
              </a:spcBef>
              <a:spcAft>
                <a:spcPts val="0"/>
              </a:spcAft>
              <a:buSzPct val="100000"/>
              <a:buChar char="•"/>
            </a:pPr>
            <a:r>
              <a:rPr lang="en-US" sz="2000"/>
              <a:t>Executed when triggered by a transaction from a user</a:t>
            </a:r>
            <a:endParaRPr sz="2000"/>
          </a:p>
          <a:p>
            <a:pPr marL="914400" lvl="1" indent="-347344" algn="l" rtl="0">
              <a:lnSpc>
                <a:spcPct val="120000"/>
              </a:lnSpc>
              <a:spcBef>
                <a:spcPts val="0"/>
              </a:spcBef>
              <a:spcAft>
                <a:spcPts val="0"/>
              </a:spcAft>
              <a:buSzPct val="100000"/>
              <a:buChar char="•"/>
            </a:pPr>
            <a:r>
              <a:rPr lang="en-US" sz="2200"/>
              <a:t>Permits users to create consolidated applications, known as decentralized applications</a:t>
            </a:r>
            <a:endParaRPr sz="2200"/>
          </a:p>
          <a:p>
            <a:pPr marL="914400" lvl="1" indent="-347344" algn="l" rtl="0">
              <a:lnSpc>
                <a:spcPct val="120000"/>
              </a:lnSpc>
              <a:spcBef>
                <a:spcPts val="0"/>
              </a:spcBef>
              <a:spcAft>
                <a:spcPts val="0"/>
              </a:spcAft>
              <a:buSzPct val="100000"/>
              <a:buChar char="•"/>
            </a:pPr>
            <a:r>
              <a:rPr lang="en-US" sz="2200"/>
              <a:t>Is one of the most popular used blockchains in the Digital Asset Market </a:t>
            </a:r>
            <a:endParaRPr sz="2200"/>
          </a:p>
          <a:p>
            <a:pPr marL="914400" lvl="1" indent="-347344" algn="l" rtl="0">
              <a:lnSpc>
                <a:spcPct val="120000"/>
              </a:lnSpc>
              <a:spcBef>
                <a:spcPts val="0"/>
              </a:spcBef>
              <a:spcAft>
                <a:spcPts val="0"/>
              </a:spcAft>
              <a:buSzPct val="100000"/>
              <a:buChar char="•"/>
            </a:pPr>
            <a:r>
              <a:rPr lang="en-US" sz="2200"/>
              <a:t>The native token is Ether (ETH)  </a:t>
            </a:r>
            <a:endParaRPr sz="2000"/>
          </a:p>
          <a:p>
            <a:pPr marL="457200" lvl="0" indent="-363568" algn="l" rtl="0">
              <a:lnSpc>
                <a:spcPct val="120000"/>
              </a:lnSpc>
              <a:spcBef>
                <a:spcPts val="1000"/>
              </a:spcBef>
              <a:spcAft>
                <a:spcPts val="0"/>
              </a:spcAft>
              <a:buSzPct val="100000"/>
              <a:buChar char="•"/>
            </a:pPr>
            <a:r>
              <a:rPr lang="en-US" sz="2500"/>
              <a:t>Ether Token’s function on the Ethereum Blockchain</a:t>
            </a:r>
            <a:endParaRPr sz="2500"/>
          </a:p>
          <a:p>
            <a:pPr marL="914400" lvl="1" indent="-341978" algn="l" rtl="0">
              <a:lnSpc>
                <a:spcPct val="120000"/>
              </a:lnSpc>
              <a:spcBef>
                <a:spcPts val="0"/>
              </a:spcBef>
              <a:spcAft>
                <a:spcPts val="0"/>
              </a:spcAft>
              <a:buSzPct val="100000"/>
              <a:buChar char="•"/>
            </a:pPr>
            <a:r>
              <a:rPr lang="en-US" sz="2100"/>
              <a:t>Used to support the development of applications </a:t>
            </a:r>
            <a:endParaRPr sz="2100"/>
          </a:p>
          <a:p>
            <a:pPr marL="914400" lvl="1" indent="-363574" algn="l" rtl="0">
              <a:lnSpc>
                <a:spcPct val="120000"/>
              </a:lnSpc>
              <a:spcBef>
                <a:spcPts val="0"/>
              </a:spcBef>
              <a:spcAft>
                <a:spcPts val="0"/>
              </a:spcAft>
              <a:buSzPct val="119047"/>
              <a:buChar char="•"/>
            </a:pPr>
            <a:r>
              <a:rPr lang="en-US" sz="2100"/>
              <a:t>Used to pay transaction fees for smart contract functions</a:t>
            </a:r>
            <a:r>
              <a:rPr lang="en-US" sz="2000"/>
              <a:t>  </a:t>
            </a:r>
            <a:endParaRPr sz="2000"/>
          </a:p>
          <a:p>
            <a:pPr marL="1828800" lvl="3" indent="-314960" algn="l" rtl="0">
              <a:lnSpc>
                <a:spcPct val="120000"/>
              </a:lnSpc>
              <a:spcBef>
                <a:spcPts val="0"/>
              </a:spcBef>
              <a:spcAft>
                <a:spcPts val="0"/>
              </a:spcAft>
              <a:buSzPct val="100000"/>
              <a:buChar char="•"/>
            </a:pPr>
            <a:r>
              <a:rPr lang="en-US"/>
              <a:t>Also known as “gas fees”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g280e2938d80_0_12"/>
          <p:cNvSpPr txBox="1">
            <a:spLocks noGrp="1"/>
          </p:cNvSpPr>
          <p:nvPr>
            <p:ph type="title"/>
          </p:nvPr>
        </p:nvSpPr>
        <p:spPr>
          <a:xfrm>
            <a:off x="1141413" y="618518"/>
            <a:ext cx="9906000" cy="1478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Top Three Most Actively Traded Digital Assets</a:t>
            </a:r>
            <a:endParaRPr/>
          </a:p>
        </p:txBody>
      </p:sp>
      <p:graphicFrame>
        <p:nvGraphicFramePr>
          <p:cNvPr id="252" name="Google Shape;252;g280e2938d80_0_12"/>
          <p:cNvGraphicFramePr/>
          <p:nvPr/>
        </p:nvGraphicFramePr>
        <p:xfrm>
          <a:off x="1480455" y="2249488"/>
          <a:ext cx="9420907" cy="343285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2"/>
          <p:cNvSpPr txBox="1">
            <a:spLocks noGrp="1"/>
          </p:cNvSpPr>
          <p:nvPr>
            <p:ph type="title"/>
          </p:nvPr>
        </p:nvSpPr>
        <p:spPr>
          <a:xfrm>
            <a:off x="1141413" y="618518"/>
            <a:ext cx="9905998" cy="147857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800"/>
              <a:buFont typeface="Twentieth Century"/>
              <a:buNone/>
            </a:pPr>
            <a:r>
              <a:rPr lang="en-US" sz="4800"/>
              <a:t>What are Commodities?</a:t>
            </a:r>
            <a:endParaRPr/>
          </a:p>
        </p:txBody>
      </p:sp>
      <p:sp>
        <p:nvSpPr>
          <p:cNvPr id="258" name="Google Shape;258;p2"/>
          <p:cNvSpPr txBox="1">
            <a:spLocks noGrp="1"/>
          </p:cNvSpPr>
          <p:nvPr>
            <p:ph type="body" idx="1"/>
          </p:nvPr>
        </p:nvSpPr>
        <p:spPr>
          <a:xfrm>
            <a:off x="1141412" y="2249487"/>
            <a:ext cx="9906000" cy="3541800"/>
          </a:xfrm>
          <a:prstGeom prst="rect">
            <a:avLst/>
          </a:prstGeom>
          <a:noFill/>
          <a:ln>
            <a:noFill/>
          </a:ln>
        </p:spPr>
        <p:txBody>
          <a:bodyPr spcFirstLastPara="1" wrap="square" lIns="91425" tIns="45700" rIns="91425" bIns="45700" anchor="t" anchorCtr="0">
            <a:noAutofit/>
          </a:bodyPr>
          <a:lstStyle/>
          <a:p>
            <a:pPr marL="228600" lvl="0" indent="-198120" algn="l" rtl="0">
              <a:lnSpc>
                <a:spcPct val="100000"/>
              </a:lnSpc>
              <a:spcBef>
                <a:spcPts val="1000"/>
              </a:spcBef>
              <a:spcAft>
                <a:spcPts val="0"/>
              </a:spcAft>
              <a:buSzPts val="1770"/>
              <a:buChar char="•"/>
            </a:pPr>
            <a:r>
              <a:rPr lang="en-US" sz="1770"/>
              <a:t>Commodity Futures Trading Commission (CFTC) 1974</a:t>
            </a:r>
            <a:endParaRPr sz="1770"/>
          </a:p>
          <a:p>
            <a:pPr marL="685800" lvl="1" indent="-198117" algn="l" rtl="0">
              <a:lnSpc>
                <a:spcPct val="100000"/>
              </a:lnSpc>
              <a:spcBef>
                <a:spcPts val="0"/>
              </a:spcBef>
              <a:spcAft>
                <a:spcPts val="0"/>
              </a:spcAft>
              <a:buSzPts val="1770"/>
              <a:buChar char="•"/>
            </a:pPr>
            <a:r>
              <a:rPr lang="en-US" sz="1770"/>
              <a:t>Exclusive jurisdiction over futures, options on futures, and swaps (Sec. 2(a)(1) of the CEA)</a:t>
            </a:r>
            <a:endParaRPr sz="1770"/>
          </a:p>
          <a:p>
            <a:pPr marL="685800" lvl="1" indent="-198117" algn="l" rtl="0">
              <a:lnSpc>
                <a:spcPct val="100000"/>
              </a:lnSpc>
              <a:spcBef>
                <a:spcPts val="0"/>
              </a:spcBef>
              <a:spcAft>
                <a:spcPts val="0"/>
              </a:spcAft>
              <a:buSzPts val="1770"/>
              <a:buChar char="•"/>
            </a:pPr>
            <a:r>
              <a:rPr lang="en-US" sz="1770"/>
              <a:t>Has anti-fraud/anti-manipulation authority over spot commodity markets</a:t>
            </a:r>
            <a:endParaRPr sz="1770"/>
          </a:p>
          <a:p>
            <a:pPr marL="228600" lvl="0" indent="-198120" algn="l" rtl="0">
              <a:lnSpc>
                <a:spcPct val="100000"/>
              </a:lnSpc>
              <a:spcBef>
                <a:spcPts val="1000"/>
              </a:spcBef>
              <a:spcAft>
                <a:spcPts val="0"/>
              </a:spcAft>
              <a:buSzPts val="1770"/>
              <a:buChar char="•"/>
            </a:pPr>
            <a:r>
              <a:rPr lang="en-US" sz="1770"/>
              <a:t>Digital Assets, including virtual currencies, such as BTC, ETH, and UDT have been determined to be commodities under the Commodity Exchange Act (CEA) (</a:t>
            </a:r>
            <a:r>
              <a:rPr lang="en-US" sz="1770" i="1"/>
              <a:t>see 7 U.S.C. § 1a(9) of CEA</a:t>
            </a:r>
            <a:r>
              <a:rPr lang="en-US" sz="1770"/>
              <a:t>)</a:t>
            </a:r>
            <a:endParaRPr sz="1770" i="1"/>
          </a:p>
          <a:p>
            <a:pPr marL="0" lvl="0" indent="0" algn="l" rtl="0">
              <a:lnSpc>
                <a:spcPct val="100000"/>
              </a:lnSpc>
              <a:spcBef>
                <a:spcPts val="1000"/>
              </a:spcBef>
              <a:spcAft>
                <a:spcPts val="0"/>
              </a:spcAft>
              <a:buSzPts val="2250"/>
              <a:buNone/>
            </a:pPr>
            <a:endParaRPr sz="177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5"/>
          <p:cNvSpPr txBox="1">
            <a:spLocks noGrp="1"/>
          </p:cNvSpPr>
          <p:nvPr>
            <p:ph type="title"/>
          </p:nvPr>
        </p:nvSpPr>
        <p:spPr>
          <a:xfrm>
            <a:off x="1141413" y="618518"/>
            <a:ext cx="9905998" cy="147857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wentieth Century"/>
              <a:buNone/>
            </a:pPr>
            <a:r>
              <a:rPr lang="en-US"/>
              <a:t>History of Bitcoin and Ether</a:t>
            </a:r>
            <a:endParaRPr/>
          </a:p>
        </p:txBody>
      </p:sp>
      <p:sp>
        <p:nvSpPr>
          <p:cNvPr id="264" name="Google Shape;264;p5"/>
          <p:cNvSpPr txBox="1">
            <a:spLocks noGrp="1"/>
          </p:cNvSpPr>
          <p:nvPr>
            <p:ph type="body" idx="1"/>
          </p:nvPr>
        </p:nvSpPr>
        <p:spPr>
          <a:xfrm>
            <a:off x="1141400" y="2249473"/>
            <a:ext cx="9906000" cy="4098000"/>
          </a:xfrm>
          <a:prstGeom prst="rect">
            <a:avLst/>
          </a:prstGeom>
          <a:noFill/>
          <a:ln>
            <a:noFill/>
          </a:ln>
        </p:spPr>
        <p:txBody>
          <a:bodyPr spcFirstLastPara="1" wrap="square" lIns="91425" tIns="45700" rIns="91425" bIns="45700" anchor="t" anchorCtr="0">
            <a:noAutofit/>
          </a:bodyPr>
          <a:lstStyle/>
          <a:p>
            <a:pPr marL="457200" lvl="0" indent="-336550" algn="l" rtl="0">
              <a:lnSpc>
                <a:spcPct val="100000"/>
              </a:lnSpc>
              <a:spcBef>
                <a:spcPts val="0"/>
              </a:spcBef>
              <a:spcAft>
                <a:spcPts val="0"/>
              </a:spcAft>
              <a:buSzPts val="1700"/>
              <a:buChar char="•"/>
            </a:pPr>
            <a:r>
              <a:rPr lang="en-US" sz="1700"/>
              <a:t>December 2014- CFTC Chairman Timothy Massad testified to the Senate AG Committee that digital assets, including Bitcoin, are commodities under CEA </a:t>
            </a:r>
            <a:endParaRPr sz="1700"/>
          </a:p>
          <a:p>
            <a:pPr marL="457200" lvl="0" indent="-336550" algn="l" rtl="0">
              <a:lnSpc>
                <a:spcPct val="100000"/>
              </a:lnSpc>
              <a:spcBef>
                <a:spcPts val="1000"/>
              </a:spcBef>
              <a:spcAft>
                <a:spcPts val="0"/>
              </a:spcAft>
              <a:buSzPts val="1700"/>
              <a:buChar char="•"/>
            </a:pPr>
            <a:r>
              <a:rPr lang="en-US" sz="1700"/>
              <a:t>September </a:t>
            </a:r>
            <a:r>
              <a:rPr lang="en-US" sz="1700">
                <a:solidFill>
                  <a:schemeClr val="lt1"/>
                </a:solidFill>
              </a:rPr>
              <a:t>2015- CFTC Enforcement Settlements with Tera Exchange Involving Bitcoin Swaps</a:t>
            </a:r>
            <a:endParaRPr sz="1700">
              <a:solidFill>
                <a:schemeClr val="lt1"/>
              </a:solidFill>
            </a:endParaRPr>
          </a:p>
          <a:p>
            <a:pPr marL="914400" lvl="1" indent="-323850" algn="l" rtl="0">
              <a:lnSpc>
                <a:spcPct val="100000"/>
              </a:lnSpc>
              <a:spcBef>
                <a:spcPts val="0"/>
              </a:spcBef>
              <a:spcAft>
                <a:spcPts val="0"/>
              </a:spcAft>
              <a:buSzPts val="1500"/>
              <a:buChar char="•"/>
            </a:pPr>
            <a:r>
              <a:rPr lang="en-US" sz="1500"/>
              <a:t>Obligations to enforce its prohibition on wash trading and prearranged trading on the SEF platform</a:t>
            </a:r>
            <a:endParaRPr sz="1500"/>
          </a:p>
          <a:p>
            <a:pPr marL="457200" lvl="0" indent="-336550" algn="l" rtl="0">
              <a:lnSpc>
                <a:spcPct val="100000"/>
              </a:lnSpc>
              <a:spcBef>
                <a:spcPts val="1000"/>
              </a:spcBef>
              <a:spcAft>
                <a:spcPts val="0"/>
              </a:spcAft>
              <a:buSzPts val="1700"/>
              <a:buChar char="•"/>
            </a:pPr>
            <a:r>
              <a:rPr lang="en-US" sz="1700"/>
              <a:t>June </a:t>
            </a:r>
            <a:r>
              <a:rPr lang="en-US" sz="1700">
                <a:solidFill>
                  <a:schemeClr val="lt1"/>
                </a:solidFill>
              </a:rPr>
              <a:t>2016- CFTC Enforcement Settlements with Bitfinex Involving Bitcoin Swaps</a:t>
            </a:r>
            <a:endParaRPr/>
          </a:p>
          <a:p>
            <a:pPr marL="914400" lvl="1" indent="-323850" algn="l" rtl="0">
              <a:lnSpc>
                <a:spcPct val="100000"/>
              </a:lnSpc>
              <a:spcBef>
                <a:spcPts val="0"/>
              </a:spcBef>
              <a:spcAft>
                <a:spcPts val="0"/>
              </a:spcAft>
              <a:buSzPts val="1500"/>
              <a:buChar char="•"/>
            </a:pPr>
            <a:r>
              <a:rPr lang="en-US" sz="1500"/>
              <a:t>Failure to register as a Futures Commission Merchant (FCM) as required by the CEA and offering illegal off-exchange financed retail commodity transactions in Bitcoin and other cryptocurrencies</a:t>
            </a:r>
            <a:endParaRPr/>
          </a:p>
          <a:p>
            <a:pPr marL="457200" lvl="0" indent="-336550" algn="l" rtl="0">
              <a:lnSpc>
                <a:spcPct val="120000"/>
              </a:lnSpc>
              <a:spcBef>
                <a:spcPts val="1000"/>
              </a:spcBef>
              <a:spcAft>
                <a:spcPts val="0"/>
              </a:spcAft>
              <a:buSzPts val="1700"/>
              <a:buChar char="•"/>
            </a:pPr>
            <a:r>
              <a:rPr lang="en-US" sz="1700"/>
              <a:t>July 2017- SEC concluded "DAO Tokens" were securities and are subject to the federal securities laws”</a:t>
            </a:r>
            <a:endParaRPr sz="1700"/>
          </a:p>
          <a:p>
            <a:pPr marL="457200" lvl="0" indent="-336550" algn="l" rtl="0">
              <a:lnSpc>
                <a:spcPct val="120000"/>
              </a:lnSpc>
              <a:spcBef>
                <a:spcPts val="1000"/>
              </a:spcBef>
              <a:spcAft>
                <a:spcPts val="0"/>
              </a:spcAft>
              <a:buSzPts val="1700"/>
              <a:buChar char="•"/>
            </a:pPr>
            <a:r>
              <a:rPr lang="en-US" sz="1700"/>
              <a:t>December 2017- CFTC permitted CME and CBOE to list Bitcoin Futures Contracts</a:t>
            </a:r>
            <a:endParaRPr sz="1700"/>
          </a:p>
          <a:p>
            <a:pPr marL="457200" lvl="0" indent="-336550" algn="l" rtl="0">
              <a:lnSpc>
                <a:spcPct val="120000"/>
              </a:lnSpc>
              <a:spcBef>
                <a:spcPts val="1000"/>
              </a:spcBef>
              <a:spcAft>
                <a:spcPts val="0"/>
              </a:spcAft>
              <a:buSzPts val="1700"/>
              <a:buFont typeface="Twentieth Century"/>
              <a:buChar char="•"/>
            </a:pPr>
            <a:r>
              <a:rPr lang="en-US" sz="1700"/>
              <a:t>June 2018- SEC Chairman Jay Clayton stated that Bitcoin is not a security</a:t>
            </a:r>
            <a:endParaRPr sz="1700"/>
          </a:p>
          <a:p>
            <a:pPr marL="0" lvl="0" indent="0" algn="l" rtl="0">
              <a:lnSpc>
                <a:spcPct val="120000"/>
              </a:lnSpc>
              <a:spcBef>
                <a:spcPts val="1000"/>
              </a:spcBef>
              <a:spcAft>
                <a:spcPts val="0"/>
              </a:spcAft>
              <a:buSzPts val="2250"/>
              <a:buNone/>
            </a:pPr>
            <a:endParaRPr sz="1700"/>
          </a:p>
          <a:p>
            <a:pPr marL="146050" lvl="0" indent="0" algn="l" rtl="0">
              <a:lnSpc>
                <a:spcPct val="120000"/>
              </a:lnSpc>
              <a:spcBef>
                <a:spcPts val="1000"/>
              </a:spcBef>
              <a:spcAft>
                <a:spcPts val="0"/>
              </a:spcAft>
              <a:buSzPts val="1300"/>
              <a:buNone/>
            </a:pPr>
            <a:r>
              <a:rPr lang="en-US" sz="1100"/>
              <a:t>**October 2021- CFTC enforcement settlement against Tether for $41 million based on misleading statements and omissions of material fact. CFTC acted under the authority of 6(c)(1) of the CEA</a:t>
            </a:r>
            <a:endParaRPr sz="1100"/>
          </a:p>
          <a:p>
            <a:pPr marL="0" lvl="0" indent="0" algn="l" rtl="0">
              <a:lnSpc>
                <a:spcPct val="120000"/>
              </a:lnSpc>
              <a:spcBef>
                <a:spcPts val="1000"/>
              </a:spcBef>
              <a:spcAft>
                <a:spcPts val="1000"/>
              </a:spcAft>
              <a:buSzPts val="2250"/>
              <a:buNone/>
            </a:pPr>
            <a:endParaRPr sz="17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
          <p:cNvSpPr txBox="1">
            <a:spLocks noGrp="1"/>
          </p:cNvSpPr>
          <p:nvPr>
            <p:ph type="title"/>
          </p:nvPr>
        </p:nvSpPr>
        <p:spPr>
          <a:xfrm>
            <a:off x="1141413" y="618518"/>
            <a:ext cx="9905998" cy="147857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wentieth Century"/>
              <a:buNone/>
            </a:pPr>
            <a:r>
              <a:rPr lang="en-US"/>
              <a:t>History of Bitcoin and Ether cont.</a:t>
            </a:r>
            <a:endParaRPr/>
          </a:p>
        </p:txBody>
      </p:sp>
      <p:sp>
        <p:nvSpPr>
          <p:cNvPr id="270" name="Google Shape;270;p4"/>
          <p:cNvSpPr txBox="1">
            <a:spLocks noGrp="1"/>
          </p:cNvSpPr>
          <p:nvPr>
            <p:ph type="body" idx="1"/>
          </p:nvPr>
        </p:nvSpPr>
        <p:spPr>
          <a:xfrm>
            <a:off x="1141400" y="2249474"/>
            <a:ext cx="9906000" cy="3821400"/>
          </a:xfrm>
          <a:prstGeom prst="rect">
            <a:avLst/>
          </a:prstGeom>
          <a:noFill/>
          <a:ln>
            <a:noFill/>
          </a:ln>
        </p:spPr>
        <p:txBody>
          <a:bodyPr spcFirstLastPara="1" wrap="square" lIns="91425" tIns="45700" rIns="91425" bIns="45700" anchor="t" anchorCtr="0">
            <a:noAutofit/>
          </a:bodyPr>
          <a:lstStyle/>
          <a:p>
            <a:pPr marL="228600" lvl="0" indent="-114300" algn="l" rtl="0">
              <a:lnSpc>
                <a:spcPct val="120000"/>
              </a:lnSpc>
              <a:spcBef>
                <a:spcPts val="0"/>
              </a:spcBef>
              <a:spcAft>
                <a:spcPts val="0"/>
              </a:spcAft>
              <a:buSzPts val="1800"/>
              <a:buFont typeface="Twentieth Century"/>
              <a:buChar char="-"/>
            </a:pPr>
            <a:r>
              <a:rPr lang="en-US" sz="1800" dirty="0"/>
              <a:t>September 2018 District Court for the District of Massachusetts</a:t>
            </a:r>
            <a:endParaRPr sz="1800" dirty="0"/>
          </a:p>
          <a:p>
            <a:pPr marL="914400" lvl="1" indent="-323850" algn="l" rtl="0">
              <a:lnSpc>
                <a:spcPct val="100000"/>
              </a:lnSpc>
              <a:spcBef>
                <a:spcPts val="0"/>
              </a:spcBef>
              <a:spcAft>
                <a:spcPts val="0"/>
              </a:spcAft>
              <a:buSzPts val="1500"/>
              <a:buFont typeface="Twentieth Century"/>
              <a:buChar char="•"/>
            </a:pPr>
            <a:r>
              <a:rPr lang="en-US" sz="1500" dirty="0"/>
              <a:t>CFTC has the power to prosecute fraud involving virtual currencies, as they are commodities </a:t>
            </a:r>
            <a:endParaRPr sz="1500" dirty="0"/>
          </a:p>
          <a:p>
            <a:pPr marL="228600" lvl="0" indent="-114300" algn="l" rtl="0">
              <a:lnSpc>
                <a:spcPct val="120000"/>
              </a:lnSpc>
              <a:spcBef>
                <a:spcPts val="1000"/>
              </a:spcBef>
              <a:spcAft>
                <a:spcPts val="0"/>
              </a:spcAft>
              <a:buSzPts val="1800"/>
              <a:buFont typeface="Twentieth Century"/>
              <a:buChar char="-"/>
            </a:pPr>
            <a:r>
              <a:rPr lang="en-US" sz="1800" dirty="0"/>
              <a:t>October 2019- CFTC Chairman Heath Tarbert stated that Ether is a commodity and falls under CFTC </a:t>
            </a:r>
            <a:endParaRPr sz="1800" dirty="0"/>
          </a:p>
          <a:p>
            <a:pPr marL="228600" lvl="0" indent="-114300" algn="l" rtl="0">
              <a:lnSpc>
                <a:spcPct val="120000"/>
              </a:lnSpc>
              <a:spcBef>
                <a:spcPts val="1000"/>
              </a:spcBef>
              <a:spcAft>
                <a:spcPts val="0"/>
              </a:spcAft>
              <a:buSzPts val="1800"/>
              <a:buFont typeface="Twentieth Century"/>
              <a:buChar char="-"/>
            </a:pPr>
            <a:r>
              <a:rPr lang="en-US" sz="1800" dirty="0"/>
              <a:t>May 2020- CFTC approved the first Ether Futures Contracts to be listed on </a:t>
            </a:r>
            <a:r>
              <a:rPr lang="en-US" sz="1800" dirty="0" err="1"/>
              <a:t>ErisX</a:t>
            </a:r>
            <a:r>
              <a:rPr lang="en-US" sz="1800" dirty="0"/>
              <a:t> </a:t>
            </a:r>
            <a:endParaRPr sz="1800" dirty="0"/>
          </a:p>
          <a:p>
            <a:pPr marL="914400" lvl="1" indent="-330200" algn="l" rtl="0">
              <a:lnSpc>
                <a:spcPct val="120000"/>
              </a:lnSpc>
              <a:spcBef>
                <a:spcPts val="0"/>
              </a:spcBef>
              <a:spcAft>
                <a:spcPts val="0"/>
              </a:spcAft>
              <a:buSzPts val="1600"/>
              <a:buFont typeface="Twentieth Century"/>
              <a:buChar char="•"/>
            </a:pPr>
            <a:r>
              <a:rPr lang="en-US" sz="1600" dirty="0"/>
              <a:t>CFTC permitted </a:t>
            </a:r>
            <a:r>
              <a:rPr lang="en-US" sz="1600" dirty="0" err="1"/>
              <a:t>LedgerX</a:t>
            </a:r>
            <a:r>
              <a:rPr lang="en-US" sz="1600" dirty="0"/>
              <a:t> in September 2020 and the CME followed in February 2021</a:t>
            </a:r>
            <a:endParaRPr sz="1600" dirty="0"/>
          </a:p>
          <a:p>
            <a:pPr marL="228600" lvl="0" indent="-114300" algn="l" rtl="0">
              <a:lnSpc>
                <a:spcPct val="120000"/>
              </a:lnSpc>
              <a:spcBef>
                <a:spcPts val="1000"/>
              </a:spcBef>
              <a:spcAft>
                <a:spcPts val="0"/>
              </a:spcAft>
              <a:buSzPts val="1800"/>
              <a:buFont typeface="Twentieth Century"/>
              <a:buChar char="-"/>
            </a:pPr>
            <a:r>
              <a:rPr lang="en-US" sz="1800" dirty="0"/>
              <a:t>October 2021- SEC approved the first Bitcoin Futures ETF </a:t>
            </a:r>
            <a:endParaRPr sz="1800" dirty="0"/>
          </a:p>
          <a:p>
            <a:pPr marL="228600" lvl="0" indent="-114300" algn="l" rtl="0">
              <a:lnSpc>
                <a:spcPct val="120000"/>
              </a:lnSpc>
              <a:spcBef>
                <a:spcPts val="1000"/>
              </a:spcBef>
              <a:spcAft>
                <a:spcPts val="0"/>
              </a:spcAft>
              <a:buSzPts val="1800"/>
              <a:buFont typeface="Twentieth Century"/>
              <a:buChar char="-"/>
            </a:pPr>
            <a:r>
              <a:rPr lang="en-US" sz="1800" dirty="0"/>
              <a:t>December 2021- CME Launched Micro Ethers Futures</a:t>
            </a:r>
            <a:endParaRPr sz="1800" dirty="0"/>
          </a:p>
          <a:p>
            <a:pPr marL="228600" lvl="0" indent="-114300" algn="l" rtl="0">
              <a:lnSpc>
                <a:spcPct val="120000"/>
              </a:lnSpc>
              <a:spcBef>
                <a:spcPts val="1000"/>
              </a:spcBef>
              <a:spcAft>
                <a:spcPts val="0"/>
              </a:spcAft>
              <a:buSzPts val="1800"/>
              <a:buFont typeface="Twentieth Century"/>
              <a:buChar char="-"/>
            </a:pPr>
            <a:r>
              <a:rPr lang="en-US" sz="1800" dirty="0"/>
              <a:t>March 2023- CFTC Chairman </a:t>
            </a:r>
            <a:r>
              <a:rPr lang="en-US" sz="1800" dirty="0" err="1"/>
              <a:t>Rostin</a:t>
            </a:r>
            <a:r>
              <a:rPr lang="en-US" sz="1800" dirty="0"/>
              <a:t> Behnam reiterated during a congressional hearing that Ether is a commodity </a:t>
            </a:r>
            <a:endParaRPr sz="1800" dirty="0"/>
          </a:p>
          <a:p>
            <a:pPr marL="228600" lvl="0" indent="-114300" algn="l" rtl="0">
              <a:lnSpc>
                <a:spcPct val="120000"/>
              </a:lnSpc>
              <a:spcBef>
                <a:spcPts val="1000"/>
              </a:spcBef>
              <a:spcAft>
                <a:spcPts val="1000"/>
              </a:spcAft>
              <a:buSzPts val="1800"/>
              <a:buFont typeface="Twentieth Century"/>
              <a:buChar char="-"/>
            </a:pPr>
            <a:r>
              <a:rPr lang="en-US" sz="1800" dirty="0"/>
              <a:t>April 2023- SEC Chairman Gensler refused to answer whether Ether was a security</a:t>
            </a:r>
            <a:endParaRPr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g27e5be80761_0_8"/>
          <p:cNvSpPr txBox="1">
            <a:spLocks noGrp="1"/>
          </p:cNvSpPr>
          <p:nvPr>
            <p:ph type="title"/>
          </p:nvPr>
        </p:nvSpPr>
        <p:spPr>
          <a:xfrm>
            <a:off x="1141413" y="618518"/>
            <a:ext cx="9906000" cy="1478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Twentieth Century"/>
              <a:buNone/>
            </a:pPr>
            <a:r>
              <a:rPr lang="en-US" dirty="0"/>
              <a:t>Ether Futures ETF</a:t>
            </a:r>
            <a:endParaRPr dirty="0"/>
          </a:p>
        </p:txBody>
      </p:sp>
      <p:sp>
        <p:nvSpPr>
          <p:cNvPr id="276" name="Google Shape;276;g27e5be80761_0_8"/>
          <p:cNvSpPr txBox="1">
            <a:spLocks noGrp="1"/>
          </p:cNvSpPr>
          <p:nvPr>
            <p:ph type="body" idx="1"/>
          </p:nvPr>
        </p:nvSpPr>
        <p:spPr>
          <a:xfrm>
            <a:off x="1141412" y="2249487"/>
            <a:ext cx="9906000" cy="3541800"/>
          </a:xfrm>
          <a:prstGeom prst="rect">
            <a:avLst/>
          </a:prstGeom>
          <a:noFill/>
          <a:ln>
            <a:noFill/>
          </a:ln>
        </p:spPr>
        <p:txBody>
          <a:bodyPr spcFirstLastPara="1" wrap="square" lIns="91425" tIns="45700" rIns="91425" bIns="45700" anchor="t" anchorCtr="0">
            <a:noAutofit/>
          </a:bodyPr>
          <a:lstStyle/>
          <a:p>
            <a:pPr marL="228600" lvl="0" indent="-219075" algn="l" rtl="0">
              <a:lnSpc>
                <a:spcPct val="120000"/>
              </a:lnSpc>
              <a:spcBef>
                <a:spcPts val="500"/>
              </a:spcBef>
              <a:spcAft>
                <a:spcPts val="0"/>
              </a:spcAft>
              <a:buSzPts val="2100"/>
              <a:buChar char="-"/>
            </a:pPr>
            <a:r>
              <a:rPr lang="en-US" sz="2100" dirty="0"/>
              <a:t>Dual Regulation of Ether Futures by both SEC and CFTC</a:t>
            </a:r>
            <a:endParaRPr sz="2100" dirty="0"/>
          </a:p>
          <a:p>
            <a:pPr marL="914400" lvl="1" indent="-349250" algn="l" rtl="0">
              <a:lnSpc>
                <a:spcPct val="120000"/>
              </a:lnSpc>
              <a:spcBef>
                <a:spcPts val="500"/>
              </a:spcBef>
              <a:spcAft>
                <a:spcPts val="0"/>
              </a:spcAft>
              <a:buSzPts val="1900"/>
              <a:buChar char="•"/>
            </a:pPr>
            <a:r>
              <a:rPr lang="en-US" sz="1900" dirty="0"/>
              <a:t>Securities issuance through a public offering of Ether Futures ETF is subject to SEC rules and</a:t>
            </a:r>
            <a:endParaRPr sz="1900" dirty="0"/>
          </a:p>
          <a:p>
            <a:pPr marL="1371600" lvl="2" indent="-330200" algn="l" rtl="0">
              <a:lnSpc>
                <a:spcPct val="120000"/>
              </a:lnSpc>
              <a:spcBef>
                <a:spcPts val="0"/>
              </a:spcBef>
              <a:spcAft>
                <a:spcPts val="0"/>
              </a:spcAft>
              <a:buSzPts val="1600"/>
              <a:buChar char="•"/>
            </a:pPr>
            <a:r>
              <a:rPr lang="en-US" sz="1600" dirty="0"/>
              <a:t>Over 18 applications have been filed based on Ether Futures ETF and are pending approval</a:t>
            </a:r>
            <a:endParaRPr sz="1600" dirty="0"/>
          </a:p>
          <a:p>
            <a:pPr marL="1371600" lvl="2" indent="-330200" algn="l" rtl="0">
              <a:lnSpc>
                <a:spcPct val="120000"/>
              </a:lnSpc>
              <a:spcBef>
                <a:spcPts val="500"/>
              </a:spcBef>
              <a:spcAft>
                <a:spcPts val="0"/>
              </a:spcAft>
              <a:buSzPts val="1600"/>
              <a:buChar char="•"/>
            </a:pPr>
            <a:r>
              <a:rPr lang="en-US" sz="1600" dirty="0"/>
              <a:t>September 6, 2023- ARK Invest and 21Shares filed an S-1 for a Spot Ether ETF that will be traded on the CBOE </a:t>
            </a:r>
            <a:endParaRPr sz="1600" dirty="0"/>
          </a:p>
          <a:p>
            <a:pPr marL="914400" lvl="1" indent="-349250" algn="l" rtl="0">
              <a:lnSpc>
                <a:spcPct val="120000"/>
              </a:lnSpc>
              <a:spcBef>
                <a:spcPts val="500"/>
              </a:spcBef>
              <a:spcAft>
                <a:spcPts val="0"/>
              </a:spcAft>
              <a:buSzPts val="1900"/>
              <a:buChar char="•"/>
            </a:pPr>
            <a:r>
              <a:rPr lang="en-US" sz="1900" dirty="0"/>
              <a:t>Entity holding physical commodities is considered a commodity pool which is registered and regulated by CFTC </a:t>
            </a:r>
            <a:endParaRPr sz="1900" dirty="0"/>
          </a:p>
          <a:p>
            <a:pPr marL="1371600" lvl="2" indent="-330200" algn="l" rtl="0">
              <a:lnSpc>
                <a:spcPct val="120000"/>
              </a:lnSpc>
              <a:spcBef>
                <a:spcPts val="500"/>
              </a:spcBef>
              <a:spcAft>
                <a:spcPts val="0"/>
              </a:spcAft>
              <a:buSzPts val="1600"/>
              <a:buChar char="•"/>
            </a:pPr>
            <a:r>
              <a:rPr lang="en-US" sz="1600" dirty="0"/>
              <a:t>Due to Ether Futures contracts being traded</a:t>
            </a:r>
            <a:endParaRPr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28086fb8cf2_0_9"/>
          <p:cNvSpPr txBox="1">
            <a:spLocks noGrp="1"/>
          </p:cNvSpPr>
          <p:nvPr>
            <p:ph type="title"/>
          </p:nvPr>
        </p:nvSpPr>
        <p:spPr>
          <a:xfrm>
            <a:off x="1141413" y="618518"/>
            <a:ext cx="9906000" cy="1478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100"/>
              <a:buNone/>
            </a:pPr>
            <a:r>
              <a:rPr lang="en-US"/>
              <a:t>Ether’s Current Status</a:t>
            </a:r>
            <a:endParaRPr/>
          </a:p>
        </p:txBody>
      </p:sp>
      <p:sp>
        <p:nvSpPr>
          <p:cNvPr id="282" name="Google Shape;282;g28086fb8cf2_0_9"/>
          <p:cNvSpPr txBox="1">
            <a:spLocks noGrp="1"/>
          </p:cNvSpPr>
          <p:nvPr>
            <p:ph type="body" idx="1"/>
          </p:nvPr>
        </p:nvSpPr>
        <p:spPr>
          <a:xfrm>
            <a:off x="1141400" y="2249474"/>
            <a:ext cx="9906000" cy="3824400"/>
          </a:xfrm>
          <a:prstGeom prst="rect">
            <a:avLst/>
          </a:prstGeom>
          <a:noFill/>
          <a:ln>
            <a:noFill/>
          </a:ln>
        </p:spPr>
        <p:txBody>
          <a:bodyPr spcFirstLastPara="1" wrap="square" lIns="91425" tIns="45700" rIns="91425" bIns="45700" anchor="t" anchorCtr="0">
            <a:noAutofit/>
          </a:bodyPr>
          <a:lstStyle/>
          <a:p>
            <a:pPr marL="457200" lvl="0" indent="-342866" algn="l" rtl="0">
              <a:lnSpc>
                <a:spcPct val="100000"/>
              </a:lnSpc>
              <a:spcBef>
                <a:spcPts val="1000"/>
              </a:spcBef>
              <a:spcAft>
                <a:spcPts val="0"/>
              </a:spcAft>
              <a:buSzPts val="1800"/>
              <a:buChar char="•"/>
            </a:pPr>
            <a:r>
              <a:rPr lang="en-US" sz="1800" dirty="0"/>
              <a:t>SEC stated that Ether was no longer a security in June 2018, which prompted the CFTC to inquire into Ether in October and led to the CFTC declaring Ether as a commodity in October 2019</a:t>
            </a:r>
            <a:endParaRPr sz="1800" dirty="0"/>
          </a:p>
          <a:p>
            <a:pPr marL="457200" lvl="0" indent="-342899" algn="l" rtl="0">
              <a:lnSpc>
                <a:spcPct val="100000"/>
              </a:lnSpc>
              <a:spcBef>
                <a:spcPts val="1000"/>
              </a:spcBef>
              <a:spcAft>
                <a:spcPts val="0"/>
              </a:spcAft>
              <a:buSzPts val="1800"/>
              <a:buChar char="•"/>
            </a:pPr>
            <a:r>
              <a:rPr lang="en-US" sz="1800" dirty="0"/>
              <a:t>Multiple regulated trading platforms have listed Ether Futures </a:t>
            </a:r>
            <a:endParaRPr sz="1800" dirty="0"/>
          </a:p>
          <a:p>
            <a:pPr marL="457200" lvl="0" indent="-342899" algn="l" rtl="0">
              <a:lnSpc>
                <a:spcPct val="100000"/>
              </a:lnSpc>
              <a:spcBef>
                <a:spcPts val="1000"/>
              </a:spcBef>
              <a:spcAft>
                <a:spcPts val="0"/>
              </a:spcAft>
              <a:buSzPts val="1800"/>
              <a:buChar char="•"/>
            </a:pPr>
            <a:r>
              <a:rPr lang="en-US" sz="1800" dirty="0"/>
              <a:t>No current issues with BTC and ETH being traded on CFTC-regulated platforms</a:t>
            </a:r>
            <a:endParaRPr sz="1800" dirty="0"/>
          </a:p>
          <a:p>
            <a:pPr marL="457200" lvl="0" indent="-342867" algn="l" rtl="0">
              <a:lnSpc>
                <a:spcPct val="100000"/>
              </a:lnSpc>
              <a:spcBef>
                <a:spcPts val="1000"/>
              </a:spcBef>
              <a:spcAft>
                <a:spcPts val="0"/>
              </a:spcAft>
              <a:buSzPts val="1800"/>
              <a:buChar char="•"/>
            </a:pPr>
            <a:r>
              <a:rPr lang="en-US" sz="1800" dirty="0"/>
              <a:t>Ether is the second most valuable digital asset and is currently the third most actively traded digital asset on a daily basis </a:t>
            </a:r>
            <a:endParaRPr sz="1800" dirty="0"/>
          </a:p>
          <a:p>
            <a:pPr marL="914400" lvl="1" indent="-330199" algn="l" rtl="0">
              <a:lnSpc>
                <a:spcPct val="100000"/>
              </a:lnSpc>
              <a:spcBef>
                <a:spcPts val="0"/>
              </a:spcBef>
              <a:spcAft>
                <a:spcPts val="0"/>
              </a:spcAft>
              <a:buSzPts val="1600"/>
              <a:buChar char="•"/>
            </a:pPr>
            <a:r>
              <a:rPr lang="en-US" sz="1600" dirty="0"/>
              <a:t>Ether has an approximate market cap of $196 B</a:t>
            </a:r>
            <a:endParaRPr sz="1600" dirty="0"/>
          </a:p>
          <a:p>
            <a:pPr marL="457200" lvl="0" indent="-342866" algn="l" rtl="0">
              <a:lnSpc>
                <a:spcPct val="100000"/>
              </a:lnSpc>
              <a:spcBef>
                <a:spcPts val="1000"/>
              </a:spcBef>
              <a:spcAft>
                <a:spcPts val="0"/>
              </a:spcAft>
              <a:buSzPts val="1800"/>
              <a:buChar char="•"/>
            </a:pPr>
            <a:r>
              <a:rPr lang="en-US" sz="1800" dirty="0"/>
              <a:t>It’s clear that Ether is a commodity based on previous settlements, litigation, and public statements made by both the SEC and CFTC</a:t>
            </a:r>
            <a:endParaRPr sz="1800" dirty="0"/>
          </a:p>
        </p:txBody>
      </p:sp>
    </p:spTree>
  </p:cSld>
  <p:clrMapOvr>
    <a:masterClrMapping/>
  </p:clrMapOvr>
</p:sld>
</file>

<file path=ppt/theme/theme1.xml><?xml version="1.0" encoding="utf-8"?>
<a:theme xmlns:a="http://schemas.openxmlformats.org/drawingml/2006/main" name="Circuit">
  <a:themeElements>
    <a:clrScheme name="Circuit">
      <a:dk1>
        <a:srgbClr val="000000"/>
      </a:dk1>
      <a:lt1>
        <a:srgbClr val="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1039</Words>
  <Application>Microsoft Macintosh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Twentieth Century</vt:lpstr>
      <vt:lpstr>Circuit</vt:lpstr>
      <vt:lpstr>Ether is a Commodity</vt:lpstr>
      <vt:lpstr>Introduction to Ether</vt:lpstr>
      <vt:lpstr>Ethereum Blockchain and Ether</vt:lpstr>
      <vt:lpstr>Top Three Most Actively Traded Digital Assets</vt:lpstr>
      <vt:lpstr>What are Commodities?</vt:lpstr>
      <vt:lpstr>History of Bitcoin and Ether</vt:lpstr>
      <vt:lpstr>History of Bitcoin and Ether cont.</vt:lpstr>
      <vt:lpstr>Ether Futures ETF</vt:lpstr>
      <vt:lpstr>Ether’s Current Status</vt:lpstr>
      <vt:lpstr>SEC is Considering Approving Ether Futures ETF</vt:lpstr>
      <vt:lpstr>Statutory Language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Ether is a Commodity</dc:title>
  <dc:creator>Dietrich, James J.</dc:creator>
  <cp:lastModifiedBy>Kalkidan Ezra</cp:lastModifiedBy>
  <cp:revision>6</cp:revision>
  <dcterms:created xsi:type="dcterms:W3CDTF">2020-08-30T23:16:04Z</dcterms:created>
  <dcterms:modified xsi:type="dcterms:W3CDTF">2023-09-20T22:40:43Z</dcterms:modified>
</cp:coreProperties>
</file>