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713" r:id="rId1"/>
    <p:sldMasterId id="2147483737" r:id="rId2"/>
  </p:sldMasterIdLst>
  <p:notesMasterIdLst>
    <p:notesMasterId r:id="rId10"/>
  </p:notesMasterIdLst>
  <p:handoutMasterIdLst>
    <p:handoutMasterId r:id="rId11"/>
  </p:handoutMasterIdLst>
  <p:sldIdLst>
    <p:sldId id="446" r:id="rId3"/>
    <p:sldId id="483" r:id="rId4"/>
    <p:sldId id="476" r:id="rId5"/>
    <p:sldId id="477" r:id="rId6"/>
    <p:sldId id="482" r:id="rId7"/>
    <p:sldId id="481" r:id="rId8"/>
    <p:sldId id="380" r:id="rId9"/>
  </p:sldIdLst>
  <p:sldSz cx="9144000" cy="6858000" type="screen4x3"/>
  <p:notesSz cx="7315200" cy="9601200"/>
  <p:custDataLst>
    <p:tags r:id="rId1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92" userDrawn="1">
          <p15:clr>
            <a:srgbClr val="A4A3A4"/>
          </p15:clr>
        </p15:guide>
        <p15:guide id="2" pos="336" userDrawn="1">
          <p15:clr>
            <a:srgbClr val="A4A3A4"/>
          </p15:clr>
        </p15:guide>
        <p15:guide id="3" pos="2856" userDrawn="1">
          <p15:clr>
            <a:srgbClr val="A4A3A4"/>
          </p15:clr>
        </p15:guide>
        <p15:guide id="4" pos="3024" userDrawn="1">
          <p15:clr>
            <a:srgbClr val="A4A3A4"/>
          </p15:clr>
        </p15:guide>
        <p15:guide id="5" orient="horz" pos="1104" userDrawn="1">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D969"/>
    <a:srgbClr val="008000"/>
    <a:srgbClr val="EB602B"/>
    <a:srgbClr val="0F375C"/>
    <a:srgbClr val="00FF00"/>
    <a:srgbClr val="33CC33"/>
    <a:srgbClr val="339966"/>
    <a:srgbClr val="0A0A0A"/>
    <a:srgbClr val="00395C"/>
    <a:srgbClr val="FEFB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091" autoAdjust="0"/>
    <p:restoredTop sz="96404" autoAdjust="0"/>
  </p:normalViewPr>
  <p:slideViewPr>
    <p:cSldViewPr snapToGrid="0" showGuides="1">
      <p:cViewPr varScale="1">
        <p:scale>
          <a:sx n="67" d="100"/>
          <a:sy n="67" d="100"/>
        </p:scale>
        <p:origin x="1508" y="32"/>
      </p:cViewPr>
      <p:guideLst>
        <p:guide orient="horz" pos="192"/>
        <p:guide pos="336"/>
        <p:guide pos="2856"/>
        <p:guide pos="3024"/>
        <p:guide orient="horz" pos="1104"/>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showGuides="1">
      <p:cViewPr varScale="1">
        <p:scale>
          <a:sx n="85" d="100"/>
          <a:sy n="85" d="100"/>
        </p:scale>
        <p:origin x="3780" y="9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gs" Target="tags/tag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3169698" cy="481874"/>
          </a:xfrm>
          <a:prstGeom prst="rect">
            <a:avLst/>
          </a:prstGeom>
        </p:spPr>
        <p:txBody>
          <a:bodyPr vert="horz" lIns="98114" tIns="49056" rIns="98114" bIns="49056" rtlCol="0"/>
          <a:lstStyle>
            <a:lvl1pPr algn="l">
              <a:defRPr sz="1300"/>
            </a:lvl1pPr>
          </a:lstStyle>
          <a:p>
            <a:endParaRPr lang="en-US" dirty="0"/>
          </a:p>
        </p:txBody>
      </p:sp>
      <p:sp>
        <p:nvSpPr>
          <p:cNvPr id="3" name="Date Placeholder 2"/>
          <p:cNvSpPr>
            <a:spLocks noGrp="1"/>
          </p:cNvSpPr>
          <p:nvPr>
            <p:ph type="dt" sz="quarter" idx="1"/>
          </p:nvPr>
        </p:nvSpPr>
        <p:spPr>
          <a:xfrm>
            <a:off x="4143832" y="2"/>
            <a:ext cx="3169698" cy="481874"/>
          </a:xfrm>
          <a:prstGeom prst="rect">
            <a:avLst/>
          </a:prstGeom>
        </p:spPr>
        <p:txBody>
          <a:bodyPr vert="horz" lIns="98114" tIns="49056" rIns="98114" bIns="49056" rtlCol="0"/>
          <a:lstStyle>
            <a:lvl1pPr algn="r">
              <a:defRPr sz="1300"/>
            </a:lvl1pPr>
          </a:lstStyle>
          <a:p>
            <a:fld id="{93D59B1B-AF35-49DA-B306-217AF374DDFB}" type="datetimeFigureOut">
              <a:rPr lang="en-US" smtClean="0"/>
              <a:t>9/20/2023</a:t>
            </a:fld>
            <a:endParaRPr lang="en-US" dirty="0"/>
          </a:p>
        </p:txBody>
      </p:sp>
      <p:sp>
        <p:nvSpPr>
          <p:cNvPr id="4" name="Footer Placeholder 3"/>
          <p:cNvSpPr>
            <a:spLocks noGrp="1"/>
          </p:cNvSpPr>
          <p:nvPr>
            <p:ph type="ftr" sz="quarter" idx="2"/>
          </p:nvPr>
        </p:nvSpPr>
        <p:spPr>
          <a:xfrm>
            <a:off x="1" y="9119326"/>
            <a:ext cx="3169698" cy="481874"/>
          </a:xfrm>
          <a:prstGeom prst="rect">
            <a:avLst/>
          </a:prstGeom>
        </p:spPr>
        <p:txBody>
          <a:bodyPr vert="horz" lIns="98114" tIns="49056" rIns="98114" bIns="49056" rtlCol="0" anchor="b"/>
          <a:lstStyle>
            <a:lvl1pPr algn="l">
              <a:defRPr sz="1300"/>
            </a:lvl1pPr>
          </a:lstStyle>
          <a:p>
            <a:endParaRPr lang="en-US" dirty="0"/>
          </a:p>
        </p:txBody>
      </p:sp>
      <p:sp>
        <p:nvSpPr>
          <p:cNvPr id="5" name="Slide Number Placeholder 4"/>
          <p:cNvSpPr>
            <a:spLocks noGrp="1"/>
          </p:cNvSpPr>
          <p:nvPr>
            <p:ph type="sldNum" sz="quarter" idx="3"/>
          </p:nvPr>
        </p:nvSpPr>
        <p:spPr>
          <a:xfrm>
            <a:off x="4143832" y="9119326"/>
            <a:ext cx="3169698" cy="481874"/>
          </a:xfrm>
          <a:prstGeom prst="rect">
            <a:avLst/>
          </a:prstGeom>
        </p:spPr>
        <p:txBody>
          <a:bodyPr vert="horz" lIns="98114" tIns="49056" rIns="98114" bIns="49056" rtlCol="0" anchor="b"/>
          <a:lstStyle>
            <a:lvl1pPr algn="r">
              <a:defRPr sz="1300"/>
            </a:lvl1pPr>
          </a:lstStyle>
          <a:p>
            <a:fld id="{112C1648-490D-44AD-A041-97AE3B9D0AC2}" type="slidenum">
              <a:rPr lang="en-US" smtClean="0"/>
              <a:t>‹#›</a:t>
            </a:fld>
            <a:endParaRPr lang="en-US" dirty="0"/>
          </a:p>
        </p:txBody>
      </p:sp>
    </p:spTree>
    <p:extLst>
      <p:ext uri="{BB962C8B-B14F-4D97-AF65-F5344CB8AC3E}">
        <p14:creationId xmlns:p14="http://schemas.microsoft.com/office/powerpoint/2010/main" val="13301512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1"/>
          </a:xfrm>
          <a:prstGeom prst="rect">
            <a:avLst/>
          </a:prstGeom>
        </p:spPr>
        <p:txBody>
          <a:bodyPr vert="horz" lIns="99241" tIns="49620" rIns="99241" bIns="49620" rtlCol="0"/>
          <a:lstStyle>
            <a:lvl1pPr algn="l">
              <a:defRPr sz="1300"/>
            </a:lvl1pPr>
          </a:lstStyle>
          <a:p>
            <a:endParaRPr lang="en-US" dirty="0"/>
          </a:p>
        </p:txBody>
      </p:sp>
      <p:sp>
        <p:nvSpPr>
          <p:cNvPr id="3" name="Date Placeholder 2"/>
          <p:cNvSpPr>
            <a:spLocks noGrp="1"/>
          </p:cNvSpPr>
          <p:nvPr>
            <p:ph type="dt" idx="1"/>
          </p:nvPr>
        </p:nvSpPr>
        <p:spPr>
          <a:xfrm>
            <a:off x="4143595" y="1"/>
            <a:ext cx="3169920" cy="480061"/>
          </a:xfrm>
          <a:prstGeom prst="rect">
            <a:avLst/>
          </a:prstGeom>
        </p:spPr>
        <p:txBody>
          <a:bodyPr vert="horz" lIns="99241" tIns="49620" rIns="99241" bIns="49620" rtlCol="0"/>
          <a:lstStyle>
            <a:lvl1pPr algn="r">
              <a:defRPr sz="1300"/>
            </a:lvl1pPr>
          </a:lstStyle>
          <a:p>
            <a:fld id="{FDEE5675-E0BA-4F97-A3C8-3594C45A4831}" type="datetimeFigureOut">
              <a:rPr lang="en-US" smtClean="0"/>
              <a:t>9/20/2023</a:t>
            </a:fld>
            <a:endParaRPr lang="en-US" dirty="0"/>
          </a:p>
        </p:txBody>
      </p:sp>
      <p:sp>
        <p:nvSpPr>
          <p:cNvPr id="4" name="Slide Image Placeholder 3"/>
          <p:cNvSpPr>
            <a:spLocks noGrp="1" noRot="1" noChangeAspect="1"/>
          </p:cNvSpPr>
          <p:nvPr>
            <p:ph type="sldImg" idx="2"/>
          </p:nvPr>
        </p:nvSpPr>
        <p:spPr>
          <a:xfrm>
            <a:off x="1257300" y="719138"/>
            <a:ext cx="4800600" cy="3600450"/>
          </a:xfrm>
          <a:prstGeom prst="rect">
            <a:avLst/>
          </a:prstGeom>
          <a:noFill/>
          <a:ln w="12700">
            <a:solidFill>
              <a:prstClr val="black"/>
            </a:solidFill>
          </a:ln>
        </p:spPr>
      </p:sp>
      <p:sp>
        <p:nvSpPr>
          <p:cNvPr id="5" name="Notes Placeholder 4"/>
          <p:cNvSpPr>
            <a:spLocks noGrp="1"/>
          </p:cNvSpPr>
          <p:nvPr>
            <p:ph type="body" sz="quarter" idx="3"/>
          </p:nvPr>
        </p:nvSpPr>
        <p:spPr>
          <a:xfrm>
            <a:off x="731522" y="4560571"/>
            <a:ext cx="5852160" cy="4320541"/>
          </a:xfrm>
          <a:prstGeom prst="rect">
            <a:avLst/>
          </a:prstGeom>
        </p:spPr>
        <p:txBody>
          <a:bodyPr vert="horz" lIns="99241" tIns="49620" rIns="99241" bIns="496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1"/>
          </a:xfrm>
          <a:prstGeom prst="rect">
            <a:avLst/>
          </a:prstGeom>
        </p:spPr>
        <p:txBody>
          <a:bodyPr vert="horz" lIns="99241" tIns="49620" rIns="99241" bIns="49620"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95" y="9119474"/>
            <a:ext cx="3169920" cy="480061"/>
          </a:xfrm>
          <a:prstGeom prst="rect">
            <a:avLst/>
          </a:prstGeom>
        </p:spPr>
        <p:txBody>
          <a:bodyPr vert="horz" lIns="99241" tIns="49620" rIns="99241" bIns="49620" rtlCol="0" anchor="b"/>
          <a:lstStyle>
            <a:lvl1pPr algn="r">
              <a:defRPr sz="1300"/>
            </a:lvl1pPr>
          </a:lstStyle>
          <a:p>
            <a:fld id="{F540E467-1A00-4546-8DDD-3789CADBC84C}" type="slidenum">
              <a:rPr lang="en-US" smtClean="0"/>
              <a:t>‹#›</a:t>
            </a:fld>
            <a:endParaRPr lang="en-US" dirty="0"/>
          </a:p>
        </p:txBody>
      </p:sp>
    </p:spTree>
    <p:extLst>
      <p:ext uri="{BB962C8B-B14F-4D97-AF65-F5344CB8AC3E}">
        <p14:creationId xmlns:p14="http://schemas.microsoft.com/office/powerpoint/2010/main" val="27294280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0E467-1A00-4546-8DDD-3789CADBC84C}" type="slidenum">
              <a:rPr lang="en-US" smtClean="0"/>
              <a:t>1</a:t>
            </a:fld>
            <a:endParaRPr lang="en-US" dirty="0"/>
          </a:p>
        </p:txBody>
      </p:sp>
    </p:spTree>
    <p:extLst>
      <p:ext uri="{BB962C8B-B14F-4D97-AF65-F5344CB8AC3E}">
        <p14:creationId xmlns:p14="http://schemas.microsoft.com/office/powerpoint/2010/main" val="910708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40E467-1A00-4546-8DDD-3789CADBC84C}" type="slidenum">
              <a:rPr lang="en-US" smtClean="0"/>
              <a:t>2</a:t>
            </a:fld>
            <a:endParaRPr lang="en-US" dirty="0"/>
          </a:p>
        </p:txBody>
      </p:sp>
    </p:spTree>
    <p:extLst>
      <p:ext uri="{BB962C8B-B14F-4D97-AF65-F5344CB8AC3E}">
        <p14:creationId xmlns:p14="http://schemas.microsoft.com/office/powerpoint/2010/main" val="20511434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40E467-1A00-4546-8DDD-3789CADBC84C}" type="slidenum">
              <a:rPr lang="en-US" smtClean="0"/>
              <a:t>3</a:t>
            </a:fld>
            <a:endParaRPr lang="en-US" dirty="0"/>
          </a:p>
        </p:txBody>
      </p:sp>
    </p:spTree>
    <p:extLst>
      <p:ext uri="{BB962C8B-B14F-4D97-AF65-F5344CB8AC3E}">
        <p14:creationId xmlns:p14="http://schemas.microsoft.com/office/powerpoint/2010/main" val="9031196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40E467-1A00-4546-8DDD-3789CADBC84C}" type="slidenum">
              <a:rPr lang="en-US" smtClean="0"/>
              <a:t>4</a:t>
            </a:fld>
            <a:endParaRPr lang="en-US" dirty="0"/>
          </a:p>
        </p:txBody>
      </p:sp>
    </p:spTree>
    <p:extLst>
      <p:ext uri="{BB962C8B-B14F-4D97-AF65-F5344CB8AC3E}">
        <p14:creationId xmlns:p14="http://schemas.microsoft.com/office/powerpoint/2010/main" val="14534532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40E467-1A00-4546-8DDD-3789CADBC84C}" type="slidenum">
              <a:rPr lang="en-US" smtClean="0"/>
              <a:t>5</a:t>
            </a:fld>
            <a:endParaRPr lang="en-US" dirty="0"/>
          </a:p>
        </p:txBody>
      </p:sp>
    </p:spTree>
    <p:extLst>
      <p:ext uri="{BB962C8B-B14F-4D97-AF65-F5344CB8AC3E}">
        <p14:creationId xmlns:p14="http://schemas.microsoft.com/office/powerpoint/2010/main" val="30547515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40E467-1A00-4546-8DDD-3789CADBC84C}" type="slidenum">
              <a:rPr lang="en-US" smtClean="0"/>
              <a:t>6</a:t>
            </a:fld>
            <a:endParaRPr lang="en-US" dirty="0"/>
          </a:p>
        </p:txBody>
      </p:sp>
    </p:spTree>
    <p:extLst>
      <p:ext uri="{BB962C8B-B14F-4D97-AF65-F5344CB8AC3E}">
        <p14:creationId xmlns:p14="http://schemas.microsoft.com/office/powerpoint/2010/main" val="36841642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2.jpg"/><Relationship Id="rId1" Type="http://schemas.openxmlformats.org/officeDocument/2006/relationships/slideMaster" Target="../slideMasters/slideMaster2.xml"/><Relationship Id="rId4" Type="http://schemas.openxmlformats.org/officeDocument/2006/relationships/image" Target="../media/image15.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1">
    <p:spTree>
      <p:nvGrpSpPr>
        <p:cNvPr id="1" name=""/>
        <p:cNvGrpSpPr/>
        <p:nvPr/>
      </p:nvGrpSpPr>
      <p:grpSpPr>
        <a:xfrm>
          <a:off x="0" y="0"/>
          <a:ext cx="0" cy="0"/>
          <a:chOff x="0" y="0"/>
          <a:chExt cx="0" cy="0"/>
        </a:xfrm>
      </p:grpSpPr>
      <p:sp>
        <p:nvSpPr>
          <p:cNvPr id="11" name="Rectangle 10"/>
          <p:cNvSpPr/>
          <p:nvPr userDrawn="1"/>
        </p:nvSpPr>
        <p:spPr>
          <a:xfrm>
            <a:off x="0" y="0"/>
            <a:ext cx="9144001" cy="6858000"/>
          </a:xfrm>
          <a:prstGeom prst="rect">
            <a:avLst/>
          </a:prstGeom>
          <a:solidFill>
            <a:srgbClr val="003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 name="TextBox 6"/>
          <p:cNvSpPr txBox="1"/>
          <p:nvPr userDrawn="1"/>
        </p:nvSpPr>
        <p:spPr>
          <a:xfrm>
            <a:off x="527199" y="6244966"/>
            <a:ext cx="2590800" cy="184666"/>
          </a:xfrm>
          <a:prstGeom prst="rect">
            <a:avLst/>
          </a:prstGeom>
          <a:noFill/>
        </p:spPr>
        <p:txBody>
          <a:bodyPr wrap="square" lIns="0" rIns="0" rtlCol="0">
            <a:spAutoFit/>
          </a:bodyPr>
          <a:lstStyle/>
          <a:p>
            <a:pPr eaLnBrk="0" hangingPunct="0">
              <a:spcBef>
                <a:spcPct val="50000"/>
              </a:spcBef>
            </a:pPr>
            <a:r>
              <a:rPr lang="en-US" sz="600" b="1" dirty="0">
                <a:solidFill>
                  <a:prstClr val="white"/>
                </a:solidFill>
                <a:cs typeface="Arial" pitchFamily="34" charset="0"/>
              </a:rPr>
              <a:t>© 2020 Dechert LLP</a:t>
            </a:r>
          </a:p>
        </p:txBody>
      </p:sp>
      <p:sp>
        <p:nvSpPr>
          <p:cNvPr id="9" name="Title 1"/>
          <p:cNvSpPr>
            <a:spLocks noGrp="1"/>
          </p:cNvSpPr>
          <p:nvPr>
            <p:ph type="ctrTitle" hasCustomPrompt="1"/>
          </p:nvPr>
        </p:nvSpPr>
        <p:spPr>
          <a:xfrm>
            <a:off x="527199" y="685800"/>
            <a:ext cx="8060210" cy="1921953"/>
          </a:xfrm>
        </p:spPr>
        <p:txBody>
          <a:bodyPr wrap="square" anchor="b">
            <a:normAutofit/>
          </a:bodyPr>
          <a:lstStyle>
            <a:lvl1pPr algn="l">
              <a:lnSpc>
                <a:spcPct val="100000"/>
              </a:lnSpc>
              <a:defRPr sz="3300" b="0">
                <a:solidFill>
                  <a:schemeClr val="bg1"/>
                </a:solidFill>
              </a:defRPr>
            </a:lvl1pPr>
          </a:lstStyle>
          <a:p>
            <a:r>
              <a:rPr lang="en-US" dirty="0"/>
              <a:t>Enter Presentation Title</a:t>
            </a:r>
          </a:p>
        </p:txBody>
      </p:sp>
      <p:sp>
        <p:nvSpPr>
          <p:cNvPr id="10" name="Subtitle 2"/>
          <p:cNvSpPr>
            <a:spLocks noGrp="1"/>
          </p:cNvSpPr>
          <p:nvPr>
            <p:ph type="subTitle" idx="1" hasCustomPrompt="1"/>
          </p:nvPr>
        </p:nvSpPr>
        <p:spPr>
          <a:xfrm>
            <a:off x="527199" y="2648643"/>
            <a:ext cx="8060210" cy="762000"/>
          </a:xfrm>
        </p:spPr>
        <p:txBody>
          <a:bodyPr wrap="square" anchor="t" anchorCtr="0">
            <a:normAutofit/>
          </a:bodyPr>
          <a:lstStyle>
            <a:lvl1pPr marL="0" indent="0" algn="l">
              <a:buNone/>
              <a:defRPr sz="1800" b="1"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here to add presenters</a:t>
            </a:r>
          </a:p>
        </p:txBody>
      </p:sp>
      <p:sp>
        <p:nvSpPr>
          <p:cNvPr id="12" name="Date Placeholder 3"/>
          <p:cNvSpPr>
            <a:spLocks noGrp="1"/>
          </p:cNvSpPr>
          <p:nvPr>
            <p:ph type="dt" sz="half" idx="2"/>
          </p:nvPr>
        </p:nvSpPr>
        <p:spPr>
          <a:xfrm>
            <a:off x="541487" y="3929817"/>
            <a:ext cx="8060210" cy="283405"/>
          </a:xfrm>
          <a:prstGeom prst="rect">
            <a:avLst/>
          </a:prstGeom>
        </p:spPr>
        <p:txBody>
          <a:bodyPr vert="horz" lIns="0" tIns="45720" rIns="91440" bIns="45720" rtlCol="0" anchor="t" anchorCtr="0"/>
          <a:lstStyle>
            <a:lvl1pPr algn="l">
              <a:defRPr sz="1400" b="0">
                <a:solidFill>
                  <a:schemeClr val="bg1"/>
                </a:solidFill>
              </a:defRPr>
            </a:lvl1pPr>
          </a:lstStyle>
          <a:p>
            <a:r>
              <a:rPr lang="en-US" dirty="0">
                <a:solidFill>
                  <a:prstClr val="white"/>
                </a:solidFill>
              </a:rPr>
              <a:t>March 2021</a:t>
            </a:r>
          </a:p>
        </p:txBody>
      </p:sp>
      <p:cxnSp>
        <p:nvCxnSpPr>
          <p:cNvPr id="4" name="Straight Connector 3"/>
          <p:cNvCxnSpPr/>
          <p:nvPr userDrawn="1"/>
        </p:nvCxnSpPr>
        <p:spPr>
          <a:xfrm>
            <a:off x="539104" y="4241799"/>
            <a:ext cx="8596430" cy="0"/>
          </a:xfrm>
          <a:prstGeom prst="line">
            <a:avLst/>
          </a:prstGeom>
          <a:ln w="9525">
            <a:solidFill>
              <a:srgbClr val="EB602B"/>
            </a:solidFill>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535821" y="5592441"/>
            <a:ext cx="3224885" cy="1094501"/>
          </a:xfrm>
          <a:prstGeom prst="rect">
            <a:avLst/>
          </a:prstGeom>
        </p:spPr>
      </p:pic>
    </p:spTree>
    <p:extLst>
      <p:ext uri="{BB962C8B-B14F-4D97-AF65-F5344CB8AC3E}">
        <p14:creationId xmlns:p14="http://schemas.microsoft.com/office/powerpoint/2010/main" val="570202097"/>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Two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3400" y="304800"/>
            <a:ext cx="8229600" cy="874931"/>
          </a:xfrm>
        </p:spPr>
        <p:txBody>
          <a:bodyPr anchor="b" anchorCtr="0">
            <a:normAutofit/>
          </a:bodyPr>
          <a:lstStyle>
            <a:lvl1pPr algn="l">
              <a:lnSpc>
                <a:spcPct val="100000"/>
              </a:lnSpc>
              <a:defRPr sz="3000" b="0" i="0" u="none">
                <a:solidFill>
                  <a:srgbClr val="00395C"/>
                </a:solidFill>
              </a:defRPr>
            </a:lvl1pPr>
          </a:lstStyle>
          <a:p>
            <a:r>
              <a:rPr lang="en-US" dirty="0"/>
              <a:t>Enter Page Title</a:t>
            </a:r>
          </a:p>
        </p:txBody>
      </p:sp>
      <p:sp>
        <p:nvSpPr>
          <p:cNvPr id="11" name="Text Placeholder 2"/>
          <p:cNvSpPr>
            <a:spLocks noGrp="1"/>
          </p:cNvSpPr>
          <p:nvPr>
            <p:ph type="body" idx="1" hasCustomPrompt="1"/>
          </p:nvPr>
        </p:nvSpPr>
        <p:spPr>
          <a:xfrm>
            <a:off x="533399" y="1699565"/>
            <a:ext cx="4023360" cy="823912"/>
          </a:xfrm>
        </p:spPr>
        <p:txBody>
          <a:bodyPr anchor="b">
            <a:normAutofit/>
          </a:bodyPr>
          <a:lstStyle>
            <a:lvl1pPr marL="0" indent="0">
              <a:buNone/>
              <a:defRPr sz="2000" b="1">
                <a:solidFill>
                  <a:srgbClr val="0F375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Column Header</a:t>
            </a:r>
          </a:p>
        </p:txBody>
      </p:sp>
      <p:sp>
        <p:nvSpPr>
          <p:cNvPr id="16" name="Content Placeholder 3"/>
          <p:cNvSpPr>
            <a:spLocks noGrp="1"/>
          </p:cNvSpPr>
          <p:nvPr>
            <p:ph sz="half" idx="10"/>
          </p:nvPr>
        </p:nvSpPr>
        <p:spPr>
          <a:xfrm>
            <a:off x="533399" y="2673915"/>
            <a:ext cx="4023360" cy="3161707"/>
          </a:xfrm>
        </p:spPr>
        <p:txBody>
          <a:bodyPr/>
          <a:lstStyle>
            <a:lvl1pPr>
              <a:spcBef>
                <a:spcPts val="1800"/>
              </a:spcBef>
              <a:buSzPct val="85000"/>
              <a:defRPr>
                <a:solidFill>
                  <a:srgbClr val="0F375C"/>
                </a:solidFill>
              </a:defRPr>
            </a:lvl1pPr>
            <a:lvl2pPr marL="688975" indent="-231775">
              <a:spcBef>
                <a:spcPts val="1200"/>
              </a:spcBef>
              <a:buClr>
                <a:srgbClr val="EB602B"/>
              </a:buClr>
              <a:buSzPct val="100000"/>
              <a:buFont typeface="Arial" panose="020B0604020202020204" pitchFamily="34" charset="0"/>
              <a:buChar char="–"/>
              <a:defRPr>
                <a:solidFill>
                  <a:srgbClr val="0F375C"/>
                </a:solidFill>
              </a:defRPr>
            </a:lvl2pPr>
            <a:lvl3pPr marL="1139825" indent="-225425">
              <a:spcBef>
                <a:spcPts val="1200"/>
              </a:spcBef>
              <a:buClr>
                <a:srgbClr val="00395C"/>
              </a:buClr>
              <a:buFont typeface="Arial" panose="020B0604020202020204" pitchFamily="34" charset="0"/>
              <a:buChar char="•"/>
              <a:defRPr>
                <a:solidFill>
                  <a:srgbClr val="0F375C"/>
                </a:solidFill>
              </a:defRPr>
            </a:lvl3pPr>
          </a:lstStyle>
          <a:p>
            <a:pPr lvl="0"/>
            <a:r>
              <a:rPr lang="en-US"/>
              <a:t>Click to edit Master text styles</a:t>
            </a:r>
          </a:p>
          <a:p>
            <a:pPr lvl="1"/>
            <a:r>
              <a:rPr lang="en-US"/>
              <a:t>Second level</a:t>
            </a:r>
          </a:p>
          <a:p>
            <a:pPr lvl="2"/>
            <a:r>
              <a:rPr lang="en-US"/>
              <a:t>Third level</a:t>
            </a:r>
          </a:p>
        </p:txBody>
      </p:sp>
      <p:sp>
        <p:nvSpPr>
          <p:cNvPr id="17" name="Text Placeholder 4"/>
          <p:cNvSpPr>
            <a:spLocks noGrp="1"/>
          </p:cNvSpPr>
          <p:nvPr>
            <p:ph type="body" sz="quarter" idx="11" hasCustomPrompt="1"/>
          </p:nvPr>
        </p:nvSpPr>
        <p:spPr>
          <a:xfrm>
            <a:off x="4752475" y="1699565"/>
            <a:ext cx="4023360" cy="823912"/>
          </a:xfrm>
        </p:spPr>
        <p:txBody>
          <a:bodyPr anchor="b">
            <a:normAutofit/>
          </a:bodyPr>
          <a:lstStyle>
            <a:lvl1pPr marL="0" indent="0">
              <a:buNone/>
              <a:defRPr sz="2000" b="1">
                <a:solidFill>
                  <a:srgbClr val="0F375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Column Header</a:t>
            </a:r>
          </a:p>
        </p:txBody>
      </p:sp>
      <p:sp>
        <p:nvSpPr>
          <p:cNvPr id="18" name="Content Placeholder 5"/>
          <p:cNvSpPr>
            <a:spLocks noGrp="1"/>
          </p:cNvSpPr>
          <p:nvPr>
            <p:ph sz="quarter" idx="12"/>
          </p:nvPr>
        </p:nvSpPr>
        <p:spPr>
          <a:xfrm>
            <a:off x="4752474" y="2523476"/>
            <a:ext cx="4023360" cy="3312145"/>
          </a:xfrm>
        </p:spPr>
        <p:txBody>
          <a:bodyPr/>
          <a:lstStyle>
            <a:lvl1pPr>
              <a:spcBef>
                <a:spcPts val="1800"/>
              </a:spcBef>
              <a:defRPr>
                <a:solidFill>
                  <a:srgbClr val="0F375C"/>
                </a:solidFill>
              </a:defRPr>
            </a:lvl1pPr>
            <a:lvl2pPr>
              <a:spcBef>
                <a:spcPts val="1200"/>
              </a:spcBef>
              <a:buClr>
                <a:srgbClr val="EB602B"/>
              </a:buClr>
              <a:defRPr>
                <a:solidFill>
                  <a:srgbClr val="0F375C"/>
                </a:solidFill>
              </a:defRPr>
            </a:lvl2pPr>
            <a:lvl3pPr>
              <a:spcBef>
                <a:spcPts val="1200"/>
              </a:spcBef>
              <a:buClr>
                <a:srgbClr val="00395C"/>
              </a:buClr>
              <a:defRPr>
                <a:solidFill>
                  <a:srgbClr val="0F375C"/>
                </a:solidFill>
              </a:defRPr>
            </a:lvl3pPr>
          </a:lstStyle>
          <a:p>
            <a:pPr lvl="0"/>
            <a:r>
              <a:rPr lang="en-US"/>
              <a:t>Click to edit Master text styles</a:t>
            </a:r>
          </a:p>
          <a:p>
            <a:pPr lvl="1"/>
            <a:r>
              <a:rPr lang="en-US"/>
              <a:t>Second level</a:t>
            </a:r>
          </a:p>
          <a:p>
            <a:pPr lvl="2"/>
            <a:r>
              <a:rPr lang="en-US"/>
              <a:t>Third level</a:t>
            </a:r>
          </a:p>
        </p:txBody>
      </p:sp>
      <p:cxnSp>
        <p:nvCxnSpPr>
          <p:cNvPr id="19" name="Straight Connector 18"/>
          <p:cNvCxnSpPr/>
          <p:nvPr userDrawn="1"/>
        </p:nvCxnSpPr>
        <p:spPr>
          <a:xfrm>
            <a:off x="539104" y="1405833"/>
            <a:ext cx="8596430" cy="0"/>
          </a:xfrm>
          <a:prstGeom prst="line">
            <a:avLst/>
          </a:prstGeom>
          <a:ln w="9525">
            <a:solidFill>
              <a:srgbClr val="EB602B"/>
            </a:solidFill>
          </a:ln>
        </p:spPr>
        <p:style>
          <a:lnRef idx="1">
            <a:schemeClr val="accent1"/>
          </a:lnRef>
          <a:fillRef idx="0">
            <a:schemeClr val="accent1"/>
          </a:fillRef>
          <a:effectRef idx="0">
            <a:schemeClr val="accent1"/>
          </a:effectRef>
          <a:fontRef idx="minor">
            <a:schemeClr val="tx1"/>
          </a:fontRef>
        </p:style>
      </p:cxnSp>
      <p:sp>
        <p:nvSpPr>
          <p:cNvPr id="21" name="Footer Placeholder 4"/>
          <p:cNvSpPr>
            <a:spLocks noGrp="1"/>
          </p:cNvSpPr>
          <p:nvPr>
            <p:ph type="ftr" sz="quarter" idx="3"/>
          </p:nvPr>
        </p:nvSpPr>
        <p:spPr>
          <a:xfrm>
            <a:off x="1828800" y="6561746"/>
            <a:ext cx="6324600" cy="301752"/>
          </a:xfrm>
          <a:prstGeom prst="rect">
            <a:avLst/>
          </a:prstGeom>
        </p:spPr>
        <p:txBody>
          <a:bodyPr vert="horz" lIns="91440" tIns="45720" rIns="91440" bIns="45720" rtlCol="0" anchor="ctr">
            <a:normAutofit/>
          </a:bodyPr>
          <a:lstStyle>
            <a:lvl1pPr algn="l">
              <a:defRPr sz="900" b="1">
                <a:solidFill>
                  <a:srgbClr val="0F375C"/>
                </a:solidFill>
              </a:defRPr>
            </a:lvl1pPr>
          </a:lstStyle>
          <a:p>
            <a:r>
              <a:rPr lang="en-US" dirty="0"/>
              <a:t>The Sustainable Finance Disclosure Regulation - Allianz</a:t>
            </a:r>
          </a:p>
        </p:txBody>
      </p:sp>
      <p:sp>
        <p:nvSpPr>
          <p:cNvPr id="22" name="Slide Number Placeholder 5"/>
          <p:cNvSpPr>
            <a:spLocks noGrp="1"/>
          </p:cNvSpPr>
          <p:nvPr>
            <p:ph type="sldNum" sz="quarter" idx="4"/>
          </p:nvPr>
        </p:nvSpPr>
        <p:spPr>
          <a:xfrm>
            <a:off x="8153400" y="6561746"/>
            <a:ext cx="948068" cy="301752"/>
          </a:xfrm>
          <a:prstGeom prst="rect">
            <a:avLst/>
          </a:prstGeom>
        </p:spPr>
        <p:txBody>
          <a:bodyPr vert="horz" lIns="91440" tIns="45720" rIns="91440" bIns="45720" rtlCol="0" anchor="ctr"/>
          <a:lstStyle>
            <a:lvl1pPr algn="r">
              <a:defRPr sz="900" b="1">
                <a:solidFill>
                  <a:srgbClr val="00395C"/>
                </a:solidFill>
              </a:defRPr>
            </a:lvl1pPr>
          </a:lstStyle>
          <a:p>
            <a:fld id="{423ACDEF-398B-4923-BAF3-0AF17CFC972B}" type="slidenum">
              <a:rPr lang="en-US" smtClean="0"/>
              <a:pPr/>
              <a:t>‹#›</a:t>
            </a:fld>
            <a:endParaRPr lang="en-US" dirty="0"/>
          </a:p>
        </p:txBody>
      </p:sp>
      <p:sp>
        <p:nvSpPr>
          <p:cNvPr id="23" name="Date Placeholder 3"/>
          <p:cNvSpPr>
            <a:spLocks noGrp="1"/>
          </p:cNvSpPr>
          <p:nvPr>
            <p:ph type="dt" sz="half" idx="2"/>
          </p:nvPr>
        </p:nvSpPr>
        <p:spPr>
          <a:xfrm>
            <a:off x="0" y="6561746"/>
            <a:ext cx="1752600" cy="301752"/>
          </a:xfrm>
          <a:prstGeom prst="rect">
            <a:avLst/>
          </a:prstGeom>
        </p:spPr>
        <p:txBody>
          <a:bodyPr vert="horz" lIns="91440" tIns="45720" rIns="91440" bIns="45720" rtlCol="0" anchor="ctr"/>
          <a:lstStyle>
            <a:lvl1pPr algn="r">
              <a:defRPr sz="900">
                <a:solidFill>
                  <a:srgbClr val="0F375C"/>
                </a:solidFill>
              </a:defRPr>
            </a:lvl1pPr>
          </a:lstStyle>
          <a:p>
            <a:r>
              <a:rPr lang="en-US" dirty="0"/>
              <a:t>March 2021</a:t>
            </a:r>
          </a:p>
        </p:txBody>
      </p:sp>
      <p:grpSp>
        <p:nvGrpSpPr>
          <p:cNvPr id="25" name="Group 24"/>
          <p:cNvGrpSpPr/>
          <p:nvPr userDrawn="1"/>
        </p:nvGrpSpPr>
        <p:grpSpPr>
          <a:xfrm>
            <a:off x="0" y="6200848"/>
            <a:ext cx="9144000" cy="332162"/>
            <a:chOff x="0" y="3115525"/>
            <a:chExt cx="9144000" cy="332162"/>
          </a:xfrm>
        </p:grpSpPr>
        <p:cxnSp>
          <p:nvCxnSpPr>
            <p:cNvPr id="26" name="Straight Connector 25"/>
            <p:cNvCxnSpPr/>
            <p:nvPr userDrawn="1"/>
          </p:nvCxnSpPr>
          <p:spPr>
            <a:xfrm flipH="1" flipV="1">
              <a:off x="1" y="3115525"/>
              <a:ext cx="6443132" cy="325117"/>
            </a:xfrm>
            <a:prstGeom prst="line">
              <a:avLst/>
            </a:prstGeom>
            <a:ln w="12700">
              <a:solidFill>
                <a:srgbClr val="77777A"/>
              </a:solidFill>
            </a:ln>
          </p:spPr>
          <p:style>
            <a:lnRef idx="1">
              <a:schemeClr val="accent1"/>
            </a:lnRef>
            <a:fillRef idx="0">
              <a:schemeClr val="accent1"/>
            </a:fillRef>
            <a:effectRef idx="0">
              <a:schemeClr val="accent1"/>
            </a:effectRef>
            <a:fontRef idx="minor">
              <a:schemeClr val="tx1"/>
            </a:fontRef>
          </p:style>
        </p:cxnSp>
        <p:sp>
          <p:nvSpPr>
            <p:cNvPr id="27" name="Right Triangle 26"/>
            <p:cNvSpPr/>
            <p:nvPr userDrawn="1"/>
          </p:nvSpPr>
          <p:spPr>
            <a:xfrm>
              <a:off x="0" y="3254375"/>
              <a:ext cx="6646333" cy="186267"/>
            </a:xfrm>
            <a:prstGeom prst="rtTriangle">
              <a:avLst/>
            </a:prstGeom>
            <a:solidFill>
              <a:srgbClr val="EB6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8" name="Right Triangle 27"/>
            <p:cNvSpPr/>
            <p:nvPr userDrawn="1"/>
          </p:nvSpPr>
          <p:spPr>
            <a:xfrm flipH="1">
              <a:off x="6443133" y="3115525"/>
              <a:ext cx="2700867" cy="332162"/>
            </a:xfrm>
            <a:prstGeom prst="rtTriangle">
              <a:avLst/>
            </a:prstGeom>
            <a:solidFill>
              <a:srgbClr val="003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29" name="Straight Connector 28"/>
            <p:cNvCxnSpPr/>
            <p:nvPr userDrawn="1"/>
          </p:nvCxnSpPr>
          <p:spPr>
            <a:xfrm>
              <a:off x="0" y="3445933"/>
              <a:ext cx="9144000" cy="0"/>
            </a:xfrm>
            <a:prstGeom prst="line">
              <a:avLst/>
            </a:prstGeom>
            <a:ln w="12700">
              <a:solidFill>
                <a:srgbClr val="00395C"/>
              </a:solidFill>
            </a:ln>
          </p:spPr>
          <p:style>
            <a:lnRef idx="1">
              <a:schemeClr val="accent1"/>
            </a:lnRef>
            <a:fillRef idx="0">
              <a:schemeClr val="accent1"/>
            </a:fillRef>
            <a:effectRef idx="0">
              <a:schemeClr val="accent1"/>
            </a:effectRef>
            <a:fontRef idx="minor">
              <a:schemeClr val="tx1"/>
            </a:fontRef>
          </p:style>
        </p:cxnSp>
      </p:grpSp>
      <p:cxnSp>
        <p:nvCxnSpPr>
          <p:cNvPr id="30" name="Straight Connector 29"/>
          <p:cNvCxnSpPr/>
          <p:nvPr userDrawn="1"/>
        </p:nvCxnSpPr>
        <p:spPr>
          <a:xfrm>
            <a:off x="1789493" y="6657764"/>
            <a:ext cx="0" cy="88253"/>
          </a:xfrm>
          <a:prstGeom prst="line">
            <a:avLst/>
          </a:prstGeom>
          <a:ln w="6350">
            <a:solidFill>
              <a:srgbClr val="EB60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3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amp;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1" y="0"/>
            <a:ext cx="3282115" cy="6858000"/>
          </a:xfrm>
        </p:spPr>
        <p:txBody>
          <a:bodyPr anchor="t" anchorCtr="1">
            <a:normAutofit/>
          </a:bodyPr>
          <a:lstStyle>
            <a:lvl1pPr marL="0" indent="0">
              <a:buNone/>
              <a:defRPr sz="1800">
                <a:solidFill>
                  <a:srgbClr val="0F375C"/>
                </a:solidFill>
              </a:defRPr>
            </a:lvl1pPr>
            <a:lvl2pPr marL="457200" indent="0">
              <a:buNone/>
              <a:defRPr sz="2400"/>
            </a:lvl2pPr>
            <a:lvl3pPr marL="914400" indent="0">
              <a:buNone/>
              <a:defRPr sz="2000"/>
            </a:lvl3pPr>
            <a:lvl4pPr marL="1371600" indent="0">
              <a:buNone/>
              <a:defRPr sz="1800"/>
            </a:lvl4pPr>
            <a:lvl5pPr marL="1828800" indent="0">
              <a:buNone/>
              <a:defRPr sz="1800"/>
            </a:lvl5pPr>
            <a:lvl6pPr>
              <a:defRPr sz="1800"/>
            </a:lvl6pPr>
            <a:lvl7pPr>
              <a:defRPr sz="1800"/>
            </a:lvl7pPr>
            <a:lvl8pPr>
              <a:defRPr sz="1800"/>
            </a:lvl8pPr>
            <a:lvl9pPr>
              <a:defRPr sz="1800"/>
            </a:lvl9pPr>
          </a:lstStyle>
          <a:p>
            <a:pPr lvl="0"/>
            <a:r>
              <a:rPr lang="en-US" dirty="0"/>
              <a:t>Click image icon to insert image</a:t>
            </a:r>
          </a:p>
        </p:txBody>
      </p:sp>
      <p:sp>
        <p:nvSpPr>
          <p:cNvPr id="4" name="Content Placeholder 3"/>
          <p:cNvSpPr>
            <a:spLocks noGrp="1"/>
          </p:cNvSpPr>
          <p:nvPr>
            <p:ph sz="half" idx="2"/>
          </p:nvPr>
        </p:nvSpPr>
        <p:spPr>
          <a:xfrm>
            <a:off x="3733800" y="1688123"/>
            <a:ext cx="5181600" cy="4696347"/>
          </a:xfrm>
        </p:spPr>
        <p:txBody>
          <a:bodyPr>
            <a:normAutofit/>
          </a:bodyPr>
          <a:lstStyle>
            <a:lvl1pPr marL="225425" indent="-225425">
              <a:spcBef>
                <a:spcPts val="1800"/>
              </a:spcBef>
              <a:buClr>
                <a:srgbClr val="00395C"/>
              </a:buClr>
              <a:buFont typeface="Wingdings" panose="05000000000000000000" pitchFamily="2" charset="2"/>
              <a:buChar char="§"/>
              <a:defRPr sz="2200" baseline="0">
                <a:solidFill>
                  <a:srgbClr val="0F375C"/>
                </a:solidFill>
              </a:defRPr>
            </a:lvl1pPr>
            <a:lvl2pPr marL="688975" indent="-231775">
              <a:spcBef>
                <a:spcPts val="1200"/>
              </a:spcBef>
              <a:buClr>
                <a:srgbClr val="EB602B"/>
              </a:buClr>
              <a:buFont typeface="Arial" panose="020B0604020202020204" pitchFamily="34" charset="0"/>
              <a:buChar char="–"/>
              <a:defRPr sz="2000">
                <a:solidFill>
                  <a:srgbClr val="0F375C"/>
                </a:solidFill>
              </a:defRPr>
            </a:lvl2pPr>
            <a:lvl3pPr>
              <a:spcBef>
                <a:spcPts val="1200"/>
              </a:spcBef>
              <a:buClr>
                <a:srgbClr val="00395C"/>
              </a:buClr>
              <a:defRPr sz="1800">
                <a:solidFill>
                  <a:srgbClr val="0F375C"/>
                </a:solidFill>
              </a:defRPr>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0" name="Text Placeholder 9"/>
          <p:cNvSpPr>
            <a:spLocks noGrp="1"/>
          </p:cNvSpPr>
          <p:nvPr>
            <p:ph type="body" sz="quarter" idx="13" hasCustomPrompt="1"/>
          </p:nvPr>
        </p:nvSpPr>
        <p:spPr>
          <a:xfrm>
            <a:off x="3733800" y="331305"/>
            <a:ext cx="5181600" cy="901148"/>
          </a:xfrm>
        </p:spPr>
        <p:txBody>
          <a:bodyPr wrap="square" anchor="b" anchorCtr="0">
            <a:normAutofit/>
          </a:bodyPr>
          <a:lstStyle>
            <a:lvl1pPr marL="0" indent="0">
              <a:lnSpc>
                <a:spcPct val="100000"/>
              </a:lnSpc>
              <a:buNone/>
              <a:defRPr sz="3000" b="0">
                <a:solidFill>
                  <a:srgbClr val="00395C"/>
                </a:solidFill>
              </a:defRPr>
            </a:lvl1pPr>
            <a:lvl2pPr>
              <a:defRPr sz="3200" b="1"/>
            </a:lvl2pPr>
            <a:lvl3pPr>
              <a:defRPr sz="2800" b="1"/>
            </a:lvl3pPr>
            <a:lvl4pPr>
              <a:defRPr sz="2400" b="1"/>
            </a:lvl4pPr>
            <a:lvl5pPr>
              <a:defRPr sz="2400" b="1"/>
            </a:lvl5pPr>
          </a:lstStyle>
          <a:p>
            <a:pPr lvl="0"/>
            <a:r>
              <a:rPr lang="en-US" dirty="0"/>
              <a:t>Enter Page Title</a:t>
            </a:r>
          </a:p>
        </p:txBody>
      </p:sp>
      <p:sp>
        <p:nvSpPr>
          <p:cNvPr id="9" name="Slide Number Placeholder 5"/>
          <p:cNvSpPr>
            <a:spLocks noGrp="1"/>
          </p:cNvSpPr>
          <p:nvPr>
            <p:ph type="sldNum" sz="quarter" idx="4"/>
          </p:nvPr>
        </p:nvSpPr>
        <p:spPr>
          <a:xfrm>
            <a:off x="8153400" y="6565392"/>
            <a:ext cx="948068" cy="301752"/>
          </a:xfrm>
          <a:prstGeom prst="rect">
            <a:avLst/>
          </a:prstGeom>
        </p:spPr>
        <p:txBody>
          <a:bodyPr vert="horz" lIns="91440" tIns="45720" rIns="91440" bIns="45720" rtlCol="0" anchor="ctr"/>
          <a:lstStyle>
            <a:lvl1pPr algn="r">
              <a:defRPr sz="900" b="1">
                <a:solidFill>
                  <a:srgbClr val="000000"/>
                </a:solidFill>
              </a:defRPr>
            </a:lvl1pPr>
          </a:lstStyle>
          <a:p>
            <a:fld id="{423ACDEF-398B-4923-BAF3-0AF17CFC972B}" type="slidenum">
              <a:rPr lang="en-US" smtClean="0"/>
              <a:pPr/>
              <a:t>‹#›</a:t>
            </a:fld>
            <a:endParaRPr lang="en-US" dirty="0"/>
          </a:p>
        </p:txBody>
      </p:sp>
      <p:cxnSp>
        <p:nvCxnSpPr>
          <p:cNvPr id="7" name="Straight Connector 6"/>
          <p:cNvCxnSpPr/>
          <p:nvPr userDrawn="1"/>
        </p:nvCxnSpPr>
        <p:spPr>
          <a:xfrm>
            <a:off x="3733800" y="1461002"/>
            <a:ext cx="5401734" cy="1103"/>
          </a:xfrm>
          <a:prstGeom prst="line">
            <a:avLst/>
          </a:prstGeom>
          <a:ln w="9525">
            <a:solidFill>
              <a:srgbClr val="EB60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72975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9" name="Rectangle 8"/>
          <p:cNvSpPr/>
          <p:nvPr userDrawn="1"/>
        </p:nvSpPr>
        <p:spPr>
          <a:xfrm>
            <a:off x="0" y="0"/>
            <a:ext cx="9144001" cy="6858000"/>
          </a:xfrm>
          <a:prstGeom prst="rect">
            <a:avLst/>
          </a:prstGeom>
          <a:solidFill>
            <a:srgbClr val="003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hasCustomPrompt="1"/>
          </p:nvPr>
        </p:nvSpPr>
        <p:spPr>
          <a:xfrm>
            <a:off x="1524000" y="2441124"/>
            <a:ext cx="6858000" cy="1563920"/>
          </a:xfrm>
        </p:spPr>
        <p:txBody>
          <a:bodyPr anchor="b">
            <a:normAutofit/>
          </a:bodyPr>
          <a:lstStyle>
            <a:lvl1pPr algn="l">
              <a:lnSpc>
                <a:spcPct val="100000"/>
              </a:lnSpc>
              <a:defRPr sz="3200" b="0" cap="none">
                <a:solidFill>
                  <a:schemeClr val="bg1"/>
                </a:solidFill>
              </a:defRPr>
            </a:lvl1pPr>
          </a:lstStyle>
          <a:p>
            <a:r>
              <a:rPr lang="en-US" dirty="0"/>
              <a:t>Enter Section Title</a:t>
            </a:r>
          </a:p>
        </p:txBody>
      </p:sp>
      <p:sp>
        <p:nvSpPr>
          <p:cNvPr id="11" name="Text Placeholder 10"/>
          <p:cNvSpPr>
            <a:spLocks noGrp="1"/>
          </p:cNvSpPr>
          <p:nvPr>
            <p:ph type="body" sz="quarter" idx="15" hasCustomPrompt="1"/>
          </p:nvPr>
        </p:nvSpPr>
        <p:spPr>
          <a:xfrm>
            <a:off x="1524000" y="4375150"/>
            <a:ext cx="6858000" cy="622300"/>
          </a:xfrm>
        </p:spPr>
        <p:txBody>
          <a:bodyPr>
            <a:normAutofit/>
          </a:bodyPr>
          <a:lstStyle>
            <a:lvl1pPr marL="0" indent="0">
              <a:spcBef>
                <a:spcPts val="0"/>
              </a:spcBef>
              <a:buNone/>
              <a:defRPr sz="1200" b="1">
                <a:solidFill>
                  <a:schemeClr val="bg1"/>
                </a:solidFill>
              </a:defRPr>
            </a:lvl1pPr>
          </a:lstStyle>
          <a:p>
            <a:pPr lvl="0"/>
            <a:r>
              <a:rPr lang="en-US" dirty="0"/>
              <a:t>Enter Author name or additional subject information</a:t>
            </a:r>
          </a:p>
        </p:txBody>
      </p:sp>
      <p:cxnSp>
        <p:nvCxnSpPr>
          <p:cNvPr id="5" name="Straight Connector 4"/>
          <p:cNvCxnSpPr/>
          <p:nvPr userDrawn="1"/>
        </p:nvCxnSpPr>
        <p:spPr>
          <a:xfrm>
            <a:off x="1524000" y="4241799"/>
            <a:ext cx="7620000" cy="0"/>
          </a:xfrm>
          <a:prstGeom prst="line">
            <a:avLst/>
          </a:prstGeom>
          <a:ln w="9525">
            <a:solidFill>
              <a:srgbClr val="EB60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73626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vider Slide White Backgroun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2441448"/>
            <a:ext cx="6096000" cy="1563920"/>
          </a:xfrm>
        </p:spPr>
        <p:txBody>
          <a:bodyPr anchor="b">
            <a:normAutofit/>
          </a:bodyPr>
          <a:lstStyle>
            <a:lvl1pPr algn="l">
              <a:lnSpc>
                <a:spcPct val="100000"/>
              </a:lnSpc>
              <a:defRPr sz="3200" b="0" cap="none">
                <a:solidFill>
                  <a:srgbClr val="00395C"/>
                </a:solidFill>
              </a:defRPr>
            </a:lvl1pPr>
          </a:lstStyle>
          <a:p>
            <a:r>
              <a:rPr lang="en-US" dirty="0"/>
              <a:t>Enter Section Title</a:t>
            </a:r>
          </a:p>
        </p:txBody>
      </p:sp>
      <p:sp>
        <p:nvSpPr>
          <p:cNvPr id="11" name="Text Placeholder 10"/>
          <p:cNvSpPr>
            <a:spLocks noGrp="1"/>
          </p:cNvSpPr>
          <p:nvPr>
            <p:ph type="body" sz="quarter" idx="15" hasCustomPrompt="1"/>
          </p:nvPr>
        </p:nvSpPr>
        <p:spPr>
          <a:xfrm>
            <a:off x="1524000" y="4379976"/>
            <a:ext cx="6858000" cy="622300"/>
          </a:xfrm>
        </p:spPr>
        <p:txBody>
          <a:bodyPr>
            <a:normAutofit/>
          </a:bodyPr>
          <a:lstStyle>
            <a:lvl1pPr marL="0" indent="0">
              <a:spcBef>
                <a:spcPts val="0"/>
              </a:spcBef>
              <a:buNone/>
              <a:defRPr sz="1200" b="1">
                <a:solidFill>
                  <a:srgbClr val="00395C"/>
                </a:solidFill>
              </a:defRPr>
            </a:lvl1pPr>
          </a:lstStyle>
          <a:p>
            <a:pPr lvl="0"/>
            <a:r>
              <a:rPr lang="en-US" dirty="0"/>
              <a:t>Enter Author name or additional subject information</a:t>
            </a:r>
          </a:p>
        </p:txBody>
      </p:sp>
      <p:cxnSp>
        <p:nvCxnSpPr>
          <p:cNvPr id="5" name="Straight Connector 4"/>
          <p:cNvCxnSpPr/>
          <p:nvPr userDrawn="1"/>
        </p:nvCxnSpPr>
        <p:spPr>
          <a:xfrm>
            <a:off x="1524000" y="4241799"/>
            <a:ext cx="7620000" cy="0"/>
          </a:xfrm>
          <a:prstGeom prst="line">
            <a:avLst/>
          </a:prstGeom>
          <a:ln w="9525">
            <a:solidFill>
              <a:srgbClr val="EB60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99154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peakers - 6">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3400" y="304800"/>
            <a:ext cx="8229600" cy="609847"/>
          </a:xfrm>
        </p:spPr>
        <p:txBody>
          <a:bodyPr anchor="b" anchorCtr="0">
            <a:normAutofit/>
          </a:bodyPr>
          <a:lstStyle>
            <a:lvl1pPr algn="l">
              <a:lnSpc>
                <a:spcPct val="100000"/>
              </a:lnSpc>
              <a:defRPr sz="3000" b="0" i="0" u="none">
                <a:solidFill>
                  <a:srgbClr val="00395C"/>
                </a:solidFill>
              </a:defRPr>
            </a:lvl1pPr>
          </a:lstStyle>
          <a:p>
            <a:r>
              <a:rPr lang="en-US" dirty="0"/>
              <a:t>Presenters – enter the header</a:t>
            </a:r>
          </a:p>
        </p:txBody>
      </p:sp>
      <p:sp>
        <p:nvSpPr>
          <p:cNvPr id="149" name="Text Placeholder 4"/>
          <p:cNvSpPr>
            <a:spLocks noGrp="1"/>
          </p:cNvSpPr>
          <p:nvPr>
            <p:ph type="body" sz="quarter" idx="15" hasCustomPrompt="1"/>
          </p:nvPr>
        </p:nvSpPr>
        <p:spPr>
          <a:xfrm>
            <a:off x="1828800" y="1290937"/>
            <a:ext cx="2527484" cy="274320"/>
          </a:xfrm>
        </p:spPr>
        <p:txBody>
          <a:bodyPr>
            <a:noAutofit/>
          </a:bodyPr>
          <a:lstStyle>
            <a:lvl1pPr marL="0" indent="0">
              <a:buFontTx/>
              <a:buNone/>
              <a:defRPr sz="1400" b="1" baseline="0">
                <a:solidFill>
                  <a:srgbClr val="0F375C"/>
                </a:solidFill>
              </a:defRPr>
            </a:lvl1pPr>
          </a:lstStyle>
          <a:p>
            <a:r>
              <a:rPr lang="en-US" dirty="0"/>
              <a:t>Speaker’s Name</a:t>
            </a:r>
          </a:p>
        </p:txBody>
      </p:sp>
      <p:sp>
        <p:nvSpPr>
          <p:cNvPr id="150" name="Text Placeholder 5"/>
          <p:cNvSpPr>
            <a:spLocks noGrp="1"/>
          </p:cNvSpPr>
          <p:nvPr>
            <p:ph type="body" sz="quarter" idx="91" hasCustomPrompt="1"/>
          </p:nvPr>
        </p:nvSpPr>
        <p:spPr>
          <a:xfrm>
            <a:off x="1828800" y="1718379"/>
            <a:ext cx="2527484" cy="228600"/>
          </a:xfrm>
        </p:spPr>
        <p:txBody>
          <a:bodyPr>
            <a:noAutofit/>
          </a:bodyPr>
          <a:lstStyle>
            <a:lvl1pPr marL="0" indent="0">
              <a:buFontTx/>
              <a:buNone/>
              <a:defRPr sz="1200" b="1">
                <a:solidFill>
                  <a:srgbClr val="0F375C"/>
                </a:solidFill>
              </a:defRPr>
            </a:lvl1pPr>
          </a:lstStyle>
          <a:p>
            <a:r>
              <a:rPr lang="en-US" dirty="0"/>
              <a:t>Title</a:t>
            </a:r>
          </a:p>
        </p:txBody>
      </p:sp>
      <p:sp>
        <p:nvSpPr>
          <p:cNvPr id="151" name="Text Placeholder 6"/>
          <p:cNvSpPr>
            <a:spLocks noGrp="1"/>
          </p:cNvSpPr>
          <p:nvPr>
            <p:ph type="body" sz="quarter" idx="92" hasCustomPrompt="1"/>
          </p:nvPr>
        </p:nvSpPr>
        <p:spPr>
          <a:xfrm>
            <a:off x="1828800" y="1979253"/>
            <a:ext cx="2527484" cy="228600"/>
          </a:xfrm>
        </p:spPr>
        <p:txBody>
          <a:bodyPr>
            <a:noAutofit/>
          </a:bodyPr>
          <a:lstStyle>
            <a:lvl1pPr marL="0" indent="0">
              <a:buFontTx/>
              <a:buNone/>
              <a:defRPr sz="1200">
                <a:solidFill>
                  <a:srgbClr val="0F375C"/>
                </a:solidFill>
              </a:defRPr>
            </a:lvl1pPr>
          </a:lstStyle>
          <a:p>
            <a:r>
              <a:rPr lang="en-US" dirty="0"/>
              <a:t>Practice group</a:t>
            </a:r>
          </a:p>
        </p:txBody>
      </p:sp>
      <p:sp>
        <p:nvSpPr>
          <p:cNvPr id="152" name="Text Placeholder 7"/>
          <p:cNvSpPr>
            <a:spLocks noGrp="1"/>
          </p:cNvSpPr>
          <p:nvPr>
            <p:ph type="body" sz="quarter" idx="95" hasCustomPrompt="1"/>
          </p:nvPr>
        </p:nvSpPr>
        <p:spPr>
          <a:xfrm>
            <a:off x="1828800" y="2799375"/>
            <a:ext cx="2527484" cy="274320"/>
          </a:xfrm>
        </p:spPr>
        <p:txBody>
          <a:bodyPr>
            <a:noAutofit/>
          </a:bodyPr>
          <a:lstStyle>
            <a:lvl1pPr marL="0" indent="0">
              <a:buFontTx/>
              <a:buNone/>
              <a:defRPr sz="1400" b="1">
                <a:solidFill>
                  <a:srgbClr val="0F375C"/>
                </a:solidFill>
              </a:defRPr>
            </a:lvl1pPr>
          </a:lstStyle>
          <a:p>
            <a:r>
              <a:rPr lang="en-US" dirty="0"/>
              <a:t>Speaker’s Name</a:t>
            </a:r>
          </a:p>
        </p:txBody>
      </p:sp>
      <p:sp>
        <p:nvSpPr>
          <p:cNvPr id="153" name="Text Placeholder 8"/>
          <p:cNvSpPr>
            <a:spLocks noGrp="1"/>
          </p:cNvSpPr>
          <p:nvPr>
            <p:ph type="body" sz="quarter" idx="96" hasCustomPrompt="1"/>
          </p:nvPr>
        </p:nvSpPr>
        <p:spPr>
          <a:xfrm>
            <a:off x="1828800" y="3202595"/>
            <a:ext cx="2527484" cy="228600"/>
          </a:xfrm>
        </p:spPr>
        <p:txBody>
          <a:bodyPr>
            <a:noAutofit/>
          </a:bodyPr>
          <a:lstStyle>
            <a:lvl1pPr marL="0" indent="0">
              <a:buFontTx/>
              <a:buNone/>
              <a:defRPr sz="1200" b="1">
                <a:solidFill>
                  <a:srgbClr val="0F375C"/>
                </a:solidFill>
              </a:defRPr>
            </a:lvl1pPr>
          </a:lstStyle>
          <a:p>
            <a:r>
              <a:rPr lang="en-US" dirty="0"/>
              <a:t>Title</a:t>
            </a:r>
          </a:p>
        </p:txBody>
      </p:sp>
      <p:sp>
        <p:nvSpPr>
          <p:cNvPr id="154" name="Text Placeholder 9"/>
          <p:cNvSpPr>
            <a:spLocks noGrp="1"/>
          </p:cNvSpPr>
          <p:nvPr>
            <p:ph type="body" sz="quarter" idx="97" hasCustomPrompt="1"/>
          </p:nvPr>
        </p:nvSpPr>
        <p:spPr>
          <a:xfrm>
            <a:off x="1828800" y="3463469"/>
            <a:ext cx="2527484" cy="228600"/>
          </a:xfrm>
        </p:spPr>
        <p:txBody>
          <a:bodyPr>
            <a:noAutofit/>
          </a:bodyPr>
          <a:lstStyle>
            <a:lvl1pPr marL="0" indent="0">
              <a:buFontTx/>
              <a:buNone/>
              <a:defRPr sz="1200" baseline="0">
                <a:solidFill>
                  <a:srgbClr val="0F375C"/>
                </a:solidFill>
              </a:defRPr>
            </a:lvl1pPr>
          </a:lstStyle>
          <a:p>
            <a:r>
              <a:rPr lang="en-US" dirty="0"/>
              <a:t>Practice group</a:t>
            </a:r>
          </a:p>
        </p:txBody>
      </p:sp>
      <p:sp>
        <p:nvSpPr>
          <p:cNvPr id="155" name="Text Placeholder 10"/>
          <p:cNvSpPr>
            <a:spLocks noGrp="1"/>
          </p:cNvSpPr>
          <p:nvPr>
            <p:ph type="body" sz="quarter" idx="98" hasCustomPrompt="1"/>
          </p:nvPr>
        </p:nvSpPr>
        <p:spPr>
          <a:xfrm>
            <a:off x="1828800" y="3692069"/>
            <a:ext cx="2527484" cy="228600"/>
          </a:xfrm>
        </p:spPr>
        <p:txBody>
          <a:bodyPr>
            <a:noAutofit/>
          </a:bodyPr>
          <a:lstStyle>
            <a:lvl1pPr marL="0" indent="0">
              <a:buFontTx/>
              <a:buNone/>
              <a:defRPr sz="1200">
                <a:solidFill>
                  <a:srgbClr val="0F375C"/>
                </a:solidFill>
              </a:defRPr>
            </a:lvl1pPr>
          </a:lstStyle>
          <a:p>
            <a:r>
              <a:rPr lang="en-US" dirty="0"/>
              <a:t>first.last@dechert.com</a:t>
            </a:r>
          </a:p>
        </p:txBody>
      </p:sp>
      <p:sp>
        <p:nvSpPr>
          <p:cNvPr id="156" name="Text Placeholder 11"/>
          <p:cNvSpPr>
            <a:spLocks noGrp="1"/>
          </p:cNvSpPr>
          <p:nvPr>
            <p:ph type="body" sz="quarter" idx="99" hasCustomPrompt="1"/>
          </p:nvPr>
        </p:nvSpPr>
        <p:spPr>
          <a:xfrm>
            <a:off x="1828800" y="3920669"/>
            <a:ext cx="2527484" cy="228600"/>
          </a:xfrm>
        </p:spPr>
        <p:txBody>
          <a:bodyPr>
            <a:noAutofit/>
          </a:bodyPr>
          <a:lstStyle>
            <a:lvl1pPr marL="0" marR="0" indent="0" algn="l" defTabSz="914400" rtl="0" eaLnBrk="1" fontAlgn="auto" latinLnBrk="0" hangingPunct="1">
              <a:lnSpc>
                <a:spcPct val="100000"/>
              </a:lnSpc>
              <a:spcBef>
                <a:spcPts val="1200"/>
              </a:spcBef>
              <a:spcAft>
                <a:spcPts val="0"/>
              </a:spcAft>
              <a:buClr>
                <a:srgbClr val="60C3DA"/>
              </a:buClr>
              <a:buSzTx/>
              <a:buFontTx/>
              <a:buNone/>
              <a:tabLst/>
              <a:defRPr sz="1200">
                <a:solidFill>
                  <a:srgbClr val="0F375C"/>
                </a:solidFill>
              </a:defRPr>
            </a:lvl1pPr>
          </a:lstStyle>
          <a:p>
            <a:pPr marL="0" marR="0" lvl="0" indent="0" algn="l" defTabSz="914400" rtl="0" eaLnBrk="1" fontAlgn="auto" latinLnBrk="0" hangingPunct="1">
              <a:lnSpc>
                <a:spcPct val="100000"/>
              </a:lnSpc>
              <a:spcBef>
                <a:spcPts val="1200"/>
              </a:spcBef>
              <a:spcAft>
                <a:spcPts val="0"/>
              </a:spcAft>
              <a:buClr>
                <a:srgbClr val="60C3DA"/>
              </a:buClr>
              <a:buSzTx/>
              <a:buFontTx/>
              <a:buNone/>
              <a:tabLst/>
              <a:defRPr/>
            </a:pPr>
            <a:r>
              <a:rPr lang="en-US" dirty="0"/>
              <a:t>+1 000 000 0000</a:t>
            </a:r>
          </a:p>
          <a:p>
            <a:endParaRPr lang="en-US" dirty="0"/>
          </a:p>
        </p:txBody>
      </p:sp>
      <p:sp>
        <p:nvSpPr>
          <p:cNvPr id="157" name="Text Placeholder 12"/>
          <p:cNvSpPr>
            <a:spLocks noGrp="1"/>
          </p:cNvSpPr>
          <p:nvPr>
            <p:ph type="body" sz="quarter" idx="100" hasCustomPrompt="1"/>
          </p:nvPr>
        </p:nvSpPr>
        <p:spPr>
          <a:xfrm>
            <a:off x="1828800" y="4298499"/>
            <a:ext cx="2527484" cy="274320"/>
          </a:xfrm>
        </p:spPr>
        <p:txBody>
          <a:bodyPr>
            <a:noAutofit/>
          </a:bodyPr>
          <a:lstStyle>
            <a:lvl1pPr marL="0" indent="0">
              <a:buFontTx/>
              <a:buNone/>
              <a:defRPr sz="1400" b="1">
                <a:solidFill>
                  <a:srgbClr val="0F375C"/>
                </a:solidFill>
              </a:defRPr>
            </a:lvl1pPr>
          </a:lstStyle>
          <a:p>
            <a:r>
              <a:rPr lang="en-US" dirty="0"/>
              <a:t>Speaker’s Name</a:t>
            </a:r>
          </a:p>
        </p:txBody>
      </p:sp>
      <p:sp>
        <p:nvSpPr>
          <p:cNvPr id="158" name="Text Placeholder 13"/>
          <p:cNvSpPr>
            <a:spLocks noGrp="1"/>
          </p:cNvSpPr>
          <p:nvPr>
            <p:ph type="body" sz="quarter" idx="101" hasCustomPrompt="1"/>
          </p:nvPr>
        </p:nvSpPr>
        <p:spPr>
          <a:xfrm>
            <a:off x="1828800" y="4728223"/>
            <a:ext cx="2527484" cy="228600"/>
          </a:xfrm>
        </p:spPr>
        <p:txBody>
          <a:bodyPr>
            <a:noAutofit/>
          </a:bodyPr>
          <a:lstStyle>
            <a:lvl1pPr marL="0" indent="0">
              <a:buFontTx/>
              <a:buNone/>
              <a:defRPr sz="1200" b="1">
                <a:solidFill>
                  <a:srgbClr val="0F375C"/>
                </a:solidFill>
              </a:defRPr>
            </a:lvl1pPr>
          </a:lstStyle>
          <a:p>
            <a:r>
              <a:rPr lang="en-US" dirty="0"/>
              <a:t>Title</a:t>
            </a:r>
          </a:p>
        </p:txBody>
      </p:sp>
      <p:sp>
        <p:nvSpPr>
          <p:cNvPr id="159" name="Text Placeholder 14"/>
          <p:cNvSpPr>
            <a:spLocks noGrp="1"/>
          </p:cNvSpPr>
          <p:nvPr>
            <p:ph type="body" sz="quarter" idx="102" hasCustomPrompt="1"/>
          </p:nvPr>
        </p:nvSpPr>
        <p:spPr>
          <a:xfrm>
            <a:off x="1828800" y="4989097"/>
            <a:ext cx="2527484" cy="228600"/>
          </a:xfrm>
        </p:spPr>
        <p:txBody>
          <a:bodyPr>
            <a:noAutofit/>
          </a:bodyPr>
          <a:lstStyle>
            <a:lvl1pPr marL="0" indent="0">
              <a:buFontTx/>
              <a:buNone/>
              <a:defRPr sz="1200">
                <a:solidFill>
                  <a:srgbClr val="0F375C"/>
                </a:solidFill>
              </a:defRPr>
            </a:lvl1pPr>
          </a:lstStyle>
          <a:p>
            <a:r>
              <a:rPr lang="en-US" dirty="0"/>
              <a:t>Practice group</a:t>
            </a:r>
          </a:p>
        </p:txBody>
      </p:sp>
      <p:sp>
        <p:nvSpPr>
          <p:cNvPr id="160" name="Text Placeholder 15"/>
          <p:cNvSpPr>
            <a:spLocks noGrp="1"/>
          </p:cNvSpPr>
          <p:nvPr>
            <p:ph type="body" sz="quarter" idx="103" hasCustomPrompt="1"/>
          </p:nvPr>
        </p:nvSpPr>
        <p:spPr>
          <a:xfrm>
            <a:off x="1828800" y="5217697"/>
            <a:ext cx="2527484" cy="228600"/>
          </a:xfrm>
        </p:spPr>
        <p:txBody>
          <a:bodyPr>
            <a:noAutofit/>
          </a:bodyPr>
          <a:lstStyle>
            <a:lvl1pPr marL="0" indent="0">
              <a:buFontTx/>
              <a:buNone/>
              <a:defRPr sz="1200">
                <a:solidFill>
                  <a:srgbClr val="0F375C"/>
                </a:solidFill>
              </a:defRPr>
            </a:lvl1pPr>
          </a:lstStyle>
          <a:p>
            <a:r>
              <a:rPr lang="en-US" dirty="0"/>
              <a:t>first.last@dechert.com</a:t>
            </a:r>
          </a:p>
        </p:txBody>
      </p:sp>
      <p:sp>
        <p:nvSpPr>
          <p:cNvPr id="161" name="Text Placeholder 16"/>
          <p:cNvSpPr>
            <a:spLocks noGrp="1"/>
          </p:cNvSpPr>
          <p:nvPr>
            <p:ph type="body" sz="quarter" idx="104" hasCustomPrompt="1"/>
          </p:nvPr>
        </p:nvSpPr>
        <p:spPr>
          <a:xfrm>
            <a:off x="1828800" y="5446297"/>
            <a:ext cx="2527484" cy="228600"/>
          </a:xfrm>
        </p:spPr>
        <p:txBody>
          <a:bodyPr>
            <a:noAutofit/>
          </a:bodyPr>
          <a:lstStyle>
            <a:lvl1pPr marL="0" marR="0" indent="0" algn="l" defTabSz="914400" rtl="0" eaLnBrk="1" fontAlgn="auto" latinLnBrk="0" hangingPunct="1">
              <a:lnSpc>
                <a:spcPct val="100000"/>
              </a:lnSpc>
              <a:spcBef>
                <a:spcPts val="1200"/>
              </a:spcBef>
              <a:spcAft>
                <a:spcPts val="0"/>
              </a:spcAft>
              <a:buClr>
                <a:srgbClr val="60C3DA"/>
              </a:buClr>
              <a:buSzTx/>
              <a:buFontTx/>
              <a:buNone/>
              <a:tabLst/>
              <a:defRPr sz="1200">
                <a:solidFill>
                  <a:srgbClr val="0F375C"/>
                </a:solidFill>
              </a:defRPr>
            </a:lvl1pPr>
          </a:lstStyle>
          <a:p>
            <a:pPr marL="0" marR="0" lvl="0" indent="0" algn="l" defTabSz="914400" rtl="0" eaLnBrk="1" fontAlgn="auto" latinLnBrk="0" hangingPunct="1">
              <a:lnSpc>
                <a:spcPct val="100000"/>
              </a:lnSpc>
              <a:spcBef>
                <a:spcPts val="1200"/>
              </a:spcBef>
              <a:spcAft>
                <a:spcPts val="0"/>
              </a:spcAft>
              <a:buClr>
                <a:srgbClr val="60C3DA"/>
              </a:buClr>
              <a:buSzTx/>
              <a:buFontTx/>
              <a:buNone/>
              <a:tabLst/>
              <a:defRPr/>
            </a:pPr>
            <a:r>
              <a:rPr lang="en-US" dirty="0"/>
              <a:t>+1 000 000 0000</a:t>
            </a:r>
          </a:p>
          <a:p>
            <a:endParaRPr lang="en-US" dirty="0"/>
          </a:p>
        </p:txBody>
      </p:sp>
      <p:sp>
        <p:nvSpPr>
          <p:cNvPr id="163" name="Text Placeholder 18"/>
          <p:cNvSpPr>
            <a:spLocks noGrp="1"/>
          </p:cNvSpPr>
          <p:nvPr>
            <p:ph type="body" sz="quarter" idx="121" hasCustomPrompt="1"/>
          </p:nvPr>
        </p:nvSpPr>
        <p:spPr>
          <a:xfrm>
            <a:off x="1828800" y="2207853"/>
            <a:ext cx="2527484" cy="228600"/>
          </a:xfrm>
        </p:spPr>
        <p:txBody>
          <a:bodyPr>
            <a:noAutofit/>
          </a:bodyPr>
          <a:lstStyle>
            <a:lvl1pPr marL="0" indent="0">
              <a:buFontTx/>
              <a:buNone/>
              <a:defRPr sz="1200">
                <a:solidFill>
                  <a:srgbClr val="0F375C"/>
                </a:solidFill>
              </a:defRPr>
            </a:lvl1pPr>
          </a:lstStyle>
          <a:p>
            <a:r>
              <a:rPr lang="en-US" dirty="0"/>
              <a:t>first.last@dechert.com</a:t>
            </a:r>
          </a:p>
        </p:txBody>
      </p:sp>
      <p:sp>
        <p:nvSpPr>
          <p:cNvPr id="164" name="Text Placeholder 19"/>
          <p:cNvSpPr>
            <a:spLocks noGrp="1"/>
          </p:cNvSpPr>
          <p:nvPr>
            <p:ph type="body" sz="quarter" idx="122" hasCustomPrompt="1"/>
          </p:nvPr>
        </p:nvSpPr>
        <p:spPr>
          <a:xfrm>
            <a:off x="1828800" y="2436453"/>
            <a:ext cx="2527484" cy="228600"/>
          </a:xfrm>
        </p:spPr>
        <p:txBody>
          <a:bodyPr>
            <a:noAutofit/>
          </a:bodyPr>
          <a:lstStyle>
            <a:lvl1pPr marL="0" indent="0">
              <a:buFontTx/>
              <a:buNone/>
              <a:defRPr sz="1200">
                <a:solidFill>
                  <a:srgbClr val="0F375C"/>
                </a:solidFill>
              </a:defRPr>
            </a:lvl1pPr>
          </a:lstStyle>
          <a:p>
            <a:r>
              <a:rPr lang="en-US" dirty="0"/>
              <a:t>+1 000 000 0000</a:t>
            </a:r>
          </a:p>
        </p:txBody>
      </p:sp>
      <p:sp>
        <p:nvSpPr>
          <p:cNvPr id="167" name="Text Placeholder 23"/>
          <p:cNvSpPr>
            <a:spLocks noGrp="1"/>
          </p:cNvSpPr>
          <p:nvPr>
            <p:ph type="body" sz="quarter" idx="125" hasCustomPrompt="1"/>
          </p:nvPr>
        </p:nvSpPr>
        <p:spPr>
          <a:xfrm>
            <a:off x="6078980" y="1290937"/>
            <a:ext cx="2527484" cy="274320"/>
          </a:xfrm>
        </p:spPr>
        <p:txBody>
          <a:bodyPr>
            <a:noAutofit/>
          </a:bodyPr>
          <a:lstStyle>
            <a:lvl1pPr marL="0" indent="0">
              <a:buFontTx/>
              <a:buNone/>
              <a:defRPr sz="1400" b="1">
                <a:solidFill>
                  <a:srgbClr val="0F375C"/>
                </a:solidFill>
              </a:defRPr>
            </a:lvl1pPr>
          </a:lstStyle>
          <a:p>
            <a:r>
              <a:rPr lang="en-US" dirty="0"/>
              <a:t>Speaker’s Name</a:t>
            </a:r>
          </a:p>
        </p:txBody>
      </p:sp>
      <p:sp>
        <p:nvSpPr>
          <p:cNvPr id="168" name="Text Placeholder 24"/>
          <p:cNvSpPr>
            <a:spLocks noGrp="1"/>
          </p:cNvSpPr>
          <p:nvPr>
            <p:ph type="body" sz="quarter" idx="126" hasCustomPrompt="1"/>
          </p:nvPr>
        </p:nvSpPr>
        <p:spPr>
          <a:xfrm>
            <a:off x="6078980" y="1718379"/>
            <a:ext cx="2527484" cy="228600"/>
          </a:xfrm>
        </p:spPr>
        <p:txBody>
          <a:bodyPr>
            <a:noAutofit/>
          </a:bodyPr>
          <a:lstStyle>
            <a:lvl1pPr marL="0" indent="0">
              <a:buFontTx/>
              <a:buNone/>
              <a:defRPr sz="1200" b="1">
                <a:solidFill>
                  <a:srgbClr val="0F375C"/>
                </a:solidFill>
              </a:defRPr>
            </a:lvl1pPr>
          </a:lstStyle>
          <a:p>
            <a:r>
              <a:rPr lang="en-US" dirty="0"/>
              <a:t>Title</a:t>
            </a:r>
          </a:p>
        </p:txBody>
      </p:sp>
      <p:sp>
        <p:nvSpPr>
          <p:cNvPr id="169" name="Text Placeholder 25"/>
          <p:cNvSpPr>
            <a:spLocks noGrp="1"/>
          </p:cNvSpPr>
          <p:nvPr>
            <p:ph type="body" sz="quarter" idx="127" hasCustomPrompt="1"/>
          </p:nvPr>
        </p:nvSpPr>
        <p:spPr>
          <a:xfrm>
            <a:off x="6078980" y="1979253"/>
            <a:ext cx="2527484" cy="228600"/>
          </a:xfrm>
        </p:spPr>
        <p:txBody>
          <a:bodyPr>
            <a:noAutofit/>
          </a:bodyPr>
          <a:lstStyle>
            <a:lvl1pPr marL="0" indent="0">
              <a:buFontTx/>
              <a:buNone/>
              <a:defRPr sz="1200">
                <a:solidFill>
                  <a:srgbClr val="0F375C"/>
                </a:solidFill>
              </a:defRPr>
            </a:lvl1pPr>
          </a:lstStyle>
          <a:p>
            <a:r>
              <a:rPr lang="en-US" dirty="0"/>
              <a:t>Practice group</a:t>
            </a:r>
          </a:p>
        </p:txBody>
      </p:sp>
      <p:sp>
        <p:nvSpPr>
          <p:cNvPr id="170" name="Text Placeholder 26"/>
          <p:cNvSpPr>
            <a:spLocks noGrp="1"/>
          </p:cNvSpPr>
          <p:nvPr>
            <p:ph type="body" sz="quarter" idx="128" hasCustomPrompt="1"/>
          </p:nvPr>
        </p:nvSpPr>
        <p:spPr>
          <a:xfrm>
            <a:off x="6078980" y="2799375"/>
            <a:ext cx="2527484" cy="274320"/>
          </a:xfrm>
        </p:spPr>
        <p:txBody>
          <a:bodyPr>
            <a:noAutofit/>
          </a:bodyPr>
          <a:lstStyle>
            <a:lvl1pPr marL="0" indent="0">
              <a:buFontTx/>
              <a:buNone/>
              <a:defRPr sz="1400" b="1">
                <a:solidFill>
                  <a:srgbClr val="0F375C"/>
                </a:solidFill>
              </a:defRPr>
            </a:lvl1pPr>
          </a:lstStyle>
          <a:p>
            <a:r>
              <a:rPr lang="en-US" dirty="0"/>
              <a:t>Speaker’s Name</a:t>
            </a:r>
          </a:p>
        </p:txBody>
      </p:sp>
      <p:sp>
        <p:nvSpPr>
          <p:cNvPr id="171" name="Text Placeholder 27"/>
          <p:cNvSpPr>
            <a:spLocks noGrp="1"/>
          </p:cNvSpPr>
          <p:nvPr>
            <p:ph type="body" sz="quarter" idx="129" hasCustomPrompt="1"/>
          </p:nvPr>
        </p:nvSpPr>
        <p:spPr>
          <a:xfrm>
            <a:off x="6078980" y="3202595"/>
            <a:ext cx="2527484" cy="228600"/>
          </a:xfrm>
        </p:spPr>
        <p:txBody>
          <a:bodyPr>
            <a:noAutofit/>
          </a:bodyPr>
          <a:lstStyle>
            <a:lvl1pPr marL="0" indent="0">
              <a:buFontTx/>
              <a:buNone/>
              <a:defRPr sz="1200" b="1">
                <a:solidFill>
                  <a:srgbClr val="0F375C"/>
                </a:solidFill>
              </a:defRPr>
            </a:lvl1pPr>
          </a:lstStyle>
          <a:p>
            <a:r>
              <a:rPr lang="en-US" dirty="0"/>
              <a:t>Title</a:t>
            </a:r>
          </a:p>
        </p:txBody>
      </p:sp>
      <p:sp>
        <p:nvSpPr>
          <p:cNvPr id="172" name="Text Placeholder 28"/>
          <p:cNvSpPr>
            <a:spLocks noGrp="1"/>
          </p:cNvSpPr>
          <p:nvPr>
            <p:ph type="body" sz="quarter" idx="130" hasCustomPrompt="1"/>
          </p:nvPr>
        </p:nvSpPr>
        <p:spPr>
          <a:xfrm>
            <a:off x="6078980" y="3463469"/>
            <a:ext cx="2527484" cy="228600"/>
          </a:xfrm>
        </p:spPr>
        <p:txBody>
          <a:bodyPr>
            <a:noAutofit/>
          </a:bodyPr>
          <a:lstStyle>
            <a:lvl1pPr marL="0" indent="0">
              <a:buFontTx/>
              <a:buNone/>
              <a:defRPr sz="1200">
                <a:solidFill>
                  <a:srgbClr val="0F375C"/>
                </a:solidFill>
              </a:defRPr>
            </a:lvl1pPr>
          </a:lstStyle>
          <a:p>
            <a:r>
              <a:rPr lang="en-US" dirty="0"/>
              <a:t>Practice group</a:t>
            </a:r>
          </a:p>
        </p:txBody>
      </p:sp>
      <p:sp>
        <p:nvSpPr>
          <p:cNvPr id="173" name="Text Placeholder 29"/>
          <p:cNvSpPr>
            <a:spLocks noGrp="1"/>
          </p:cNvSpPr>
          <p:nvPr>
            <p:ph type="body" sz="quarter" idx="131" hasCustomPrompt="1"/>
          </p:nvPr>
        </p:nvSpPr>
        <p:spPr>
          <a:xfrm>
            <a:off x="6078980" y="3692069"/>
            <a:ext cx="2527484" cy="228600"/>
          </a:xfrm>
        </p:spPr>
        <p:txBody>
          <a:bodyPr>
            <a:noAutofit/>
          </a:bodyPr>
          <a:lstStyle>
            <a:lvl1pPr marL="0" indent="0">
              <a:buFontTx/>
              <a:buNone/>
              <a:defRPr sz="1200">
                <a:solidFill>
                  <a:srgbClr val="0F375C"/>
                </a:solidFill>
              </a:defRPr>
            </a:lvl1pPr>
          </a:lstStyle>
          <a:p>
            <a:r>
              <a:rPr lang="en-US" dirty="0"/>
              <a:t>first.last@dechert.com</a:t>
            </a:r>
          </a:p>
        </p:txBody>
      </p:sp>
      <p:sp>
        <p:nvSpPr>
          <p:cNvPr id="174" name="Text Placeholder 30"/>
          <p:cNvSpPr>
            <a:spLocks noGrp="1"/>
          </p:cNvSpPr>
          <p:nvPr>
            <p:ph type="body" sz="quarter" idx="132" hasCustomPrompt="1"/>
          </p:nvPr>
        </p:nvSpPr>
        <p:spPr>
          <a:xfrm>
            <a:off x="6078980" y="3920669"/>
            <a:ext cx="2527484" cy="228600"/>
          </a:xfrm>
        </p:spPr>
        <p:txBody>
          <a:bodyPr>
            <a:noAutofit/>
          </a:bodyPr>
          <a:lstStyle>
            <a:lvl1pPr marL="0" marR="0" indent="0" algn="l" defTabSz="914400" rtl="0" eaLnBrk="1" fontAlgn="auto" latinLnBrk="0" hangingPunct="1">
              <a:lnSpc>
                <a:spcPct val="100000"/>
              </a:lnSpc>
              <a:spcBef>
                <a:spcPts val="1200"/>
              </a:spcBef>
              <a:spcAft>
                <a:spcPts val="0"/>
              </a:spcAft>
              <a:buClr>
                <a:srgbClr val="60C3DA"/>
              </a:buClr>
              <a:buSzTx/>
              <a:buFontTx/>
              <a:buNone/>
              <a:tabLst/>
              <a:defRPr sz="1200">
                <a:solidFill>
                  <a:srgbClr val="0F375C"/>
                </a:solidFill>
              </a:defRPr>
            </a:lvl1pPr>
          </a:lstStyle>
          <a:p>
            <a:pPr marL="0" marR="0" lvl="0" indent="0" algn="l" defTabSz="914400" rtl="0" eaLnBrk="1" fontAlgn="auto" latinLnBrk="0" hangingPunct="1">
              <a:lnSpc>
                <a:spcPct val="100000"/>
              </a:lnSpc>
              <a:spcBef>
                <a:spcPts val="1200"/>
              </a:spcBef>
              <a:spcAft>
                <a:spcPts val="0"/>
              </a:spcAft>
              <a:buClr>
                <a:srgbClr val="60C3DA"/>
              </a:buClr>
              <a:buSzTx/>
              <a:buFontTx/>
              <a:buNone/>
              <a:tabLst/>
              <a:defRPr/>
            </a:pPr>
            <a:r>
              <a:rPr lang="en-US" dirty="0"/>
              <a:t>+1 000 000 0000</a:t>
            </a:r>
          </a:p>
          <a:p>
            <a:endParaRPr lang="en-US" dirty="0"/>
          </a:p>
        </p:txBody>
      </p:sp>
      <p:sp>
        <p:nvSpPr>
          <p:cNvPr id="175" name="Text Placeholder 31"/>
          <p:cNvSpPr>
            <a:spLocks noGrp="1"/>
          </p:cNvSpPr>
          <p:nvPr>
            <p:ph type="body" sz="quarter" idx="133" hasCustomPrompt="1"/>
          </p:nvPr>
        </p:nvSpPr>
        <p:spPr>
          <a:xfrm>
            <a:off x="6078980" y="4298499"/>
            <a:ext cx="2527484" cy="274320"/>
          </a:xfrm>
        </p:spPr>
        <p:txBody>
          <a:bodyPr>
            <a:noAutofit/>
          </a:bodyPr>
          <a:lstStyle>
            <a:lvl1pPr marL="0" indent="0">
              <a:buFontTx/>
              <a:buNone/>
              <a:defRPr sz="1400" b="1">
                <a:solidFill>
                  <a:srgbClr val="0F375C"/>
                </a:solidFill>
              </a:defRPr>
            </a:lvl1pPr>
          </a:lstStyle>
          <a:p>
            <a:r>
              <a:rPr lang="en-US" dirty="0"/>
              <a:t>Speaker’s Name</a:t>
            </a:r>
          </a:p>
        </p:txBody>
      </p:sp>
      <p:sp>
        <p:nvSpPr>
          <p:cNvPr id="176" name="Text Placeholder 32"/>
          <p:cNvSpPr>
            <a:spLocks noGrp="1"/>
          </p:cNvSpPr>
          <p:nvPr>
            <p:ph type="body" sz="quarter" idx="134" hasCustomPrompt="1"/>
          </p:nvPr>
        </p:nvSpPr>
        <p:spPr>
          <a:xfrm>
            <a:off x="6078980" y="4728223"/>
            <a:ext cx="2527484" cy="228600"/>
          </a:xfrm>
        </p:spPr>
        <p:txBody>
          <a:bodyPr>
            <a:noAutofit/>
          </a:bodyPr>
          <a:lstStyle>
            <a:lvl1pPr marL="0" indent="0">
              <a:buFontTx/>
              <a:buNone/>
              <a:defRPr sz="1200" b="1">
                <a:solidFill>
                  <a:srgbClr val="0F375C"/>
                </a:solidFill>
              </a:defRPr>
            </a:lvl1pPr>
          </a:lstStyle>
          <a:p>
            <a:r>
              <a:rPr lang="en-US" dirty="0"/>
              <a:t>Title</a:t>
            </a:r>
          </a:p>
        </p:txBody>
      </p:sp>
      <p:sp>
        <p:nvSpPr>
          <p:cNvPr id="177" name="Text Placeholder 33"/>
          <p:cNvSpPr>
            <a:spLocks noGrp="1"/>
          </p:cNvSpPr>
          <p:nvPr>
            <p:ph type="body" sz="quarter" idx="135" hasCustomPrompt="1"/>
          </p:nvPr>
        </p:nvSpPr>
        <p:spPr>
          <a:xfrm>
            <a:off x="6078980" y="4989097"/>
            <a:ext cx="2527484" cy="228600"/>
          </a:xfrm>
        </p:spPr>
        <p:txBody>
          <a:bodyPr>
            <a:noAutofit/>
          </a:bodyPr>
          <a:lstStyle>
            <a:lvl1pPr marL="0" indent="0">
              <a:buFontTx/>
              <a:buNone/>
              <a:defRPr sz="1200" baseline="0">
                <a:solidFill>
                  <a:srgbClr val="0F375C"/>
                </a:solidFill>
              </a:defRPr>
            </a:lvl1pPr>
          </a:lstStyle>
          <a:p>
            <a:r>
              <a:rPr lang="en-US" dirty="0"/>
              <a:t>Practice group</a:t>
            </a:r>
          </a:p>
        </p:txBody>
      </p:sp>
      <p:sp>
        <p:nvSpPr>
          <p:cNvPr id="178" name="Text Placeholder 34"/>
          <p:cNvSpPr>
            <a:spLocks noGrp="1"/>
          </p:cNvSpPr>
          <p:nvPr>
            <p:ph type="body" sz="quarter" idx="136" hasCustomPrompt="1"/>
          </p:nvPr>
        </p:nvSpPr>
        <p:spPr>
          <a:xfrm>
            <a:off x="6078980" y="5217697"/>
            <a:ext cx="2527484" cy="228600"/>
          </a:xfrm>
        </p:spPr>
        <p:txBody>
          <a:bodyPr>
            <a:noAutofit/>
          </a:bodyPr>
          <a:lstStyle>
            <a:lvl1pPr marL="0" indent="0">
              <a:buFontTx/>
              <a:buNone/>
              <a:defRPr sz="1200">
                <a:solidFill>
                  <a:srgbClr val="0F375C"/>
                </a:solidFill>
              </a:defRPr>
            </a:lvl1pPr>
          </a:lstStyle>
          <a:p>
            <a:r>
              <a:rPr lang="en-US" dirty="0"/>
              <a:t>first.last@dechert.com</a:t>
            </a:r>
          </a:p>
        </p:txBody>
      </p:sp>
      <p:sp>
        <p:nvSpPr>
          <p:cNvPr id="179" name="Text Placeholder 35"/>
          <p:cNvSpPr>
            <a:spLocks noGrp="1"/>
          </p:cNvSpPr>
          <p:nvPr>
            <p:ph type="body" sz="quarter" idx="137" hasCustomPrompt="1"/>
          </p:nvPr>
        </p:nvSpPr>
        <p:spPr>
          <a:xfrm>
            <a:off x="6078980" y="5446297"/>
            <a:ext cx="2527484" cy="228600"/>
          </a:xfrm>
        </p:spPr>
        <p:txBody>
          <a:bodyPr>
            <a:noAutofit/>
          </a:bodyPr>
          <a:lstStyle>
            <a:lvl1pPr marL="0" marR="0" indent="0" algn="l" defTabSz="914400" rtl="0" eaLnBrk="1" fontAlgn="auto" latinLnBrk="0" hangingPunct="1">
              <a:lnSpc>
                <a:spcPct val="100000"/>
              </a:lnSpc>
              <a:spcBef>
                <a:spcPts val="1200"/>
              </a:spcBef>
              <a:spcAft>
                <a:spcPts val="0"/>
              </a:spcAft>
              <a:buClr>
                <a:srgbClr val="60C3DA"/>
              </a:buClr>
              <a:buSzTx/>
              <a:buFontTx/>
              <a:buNone/>
              <a:tabLst/>
              <a:defRPr sz="1200">
                <a:solidFill>
                  <a:srgbClr val="0F375C"/>
                </a:solidFill>
              </a:defRPr>
            </a:lvl1pPr>
          </a:lstStyle>
          <a:p>
            <a:pPr marL="0" marR="0" lvl="0" indent="0" algn="l" defTabSz="914400" rtl="0" eaLnBrk="1" fontAlgn="auto" latinLnBrk="0" hangingPunct="1">
              <a:lnSpc>
                <a:spcPct val="100000"/>
              </a:lnSpc>
              <a:spcBef>
                <a:spcPts val="1200"/>
              </a:spcBef>
              <a:spcAft>
                <a:spcPts val="0"/>
              </a:spcAft>
              <a:buClr>
                <a:srgbClr val="60C3DA"/>
              </a:buClr>
              <a:buSzTx/>
              <a:buFontTx/>
              <a:buNone/>
              <a:tabLst/>
              <a:defRPr/>
            </a:pPr>
            <a:r>
              <a:rPr lang="en-US" dirty="0"/>
              <a:t>+1 000 000 0000</a:t>
            </a:r>
          </a:p>
          <a:p>
            <a:endParaRPr lang="en-US" dirty="0"/>
          </a:p>
        </p:txBody>
      </p:sp>
      <p:sp>
        <p:nvSpPr>
          <p:cNvPr id="181" name="Text Placeholder 37"/>
          <p:cNvSpPr>
            <a:spLocks noGrp="1"/>
          </p:cNvSpPr>
          <p:nvPr>
            <p:ph type="body" sz="quarter" idx="139" hasCustomPrompt="1"/>
          </p:nvPr>
        </p:nvSpPr>
        <p:spPr>
          <a:xfrm>
            <a:off x="6078980" y="2207853"/>
            <a:ext cx="2527484" cy="228600"/>
          </a:xfrm>
        </p:spPr>
        <p:txBody>
          <a:bodyPr>
            <a:noAutofit/>
          </a:bodyPr>
          <a:lstStyle>
            <a:lvl1pPr marL="0" indent="0">
              <a:buFontTx/>
              <a:buNone/>
              <a:defRPr sz="1200">
                <a:solidFill>
                  <a:srgbClr val="0F375C"/>
                </a:solidFill>
              </a:defRPr>
            </a:lvl1pPr>
          </a:lstStyle>
          <a:p>
            <a:r>
              <a:rPr lang="en-US" dirty="0"/>
              <a:t>first.last@dechert.com</a:t>
            </a:r>
          </a:p>
        </p:txBody>
      </p:sp>
      <p:sp>
        <p:nvSpPr>
          <p:cNvPr id="182" name="Text Placeholder 38"/>
          <p:cNvSpPr>
            <a:spLocks noGrp="1"/>
          </p:cNvSpPr>
          <p:nvPr>
            <p:ph type="body" sz="quarter" idx="140" hasCustomPrompt="1"/>
          </p:nvPr>
        </p:nvSpPr>
        <p:spPr>
          <a:xfrm>
            <a:off x="6078980" y="2436453"/>
            <a:ext cx="2527484" cy="228600"/>
          </a:xfrm>
        </p:spPr>
        <p:txBody>
          <a:bodyPr>
            <a:noAutofit/>
          </a:bodyPr>
          <a:lstStyle>
            <a:lvl1pPr marL="0" marR="0" indent="0" algn="l" defTabSz="914400" rtl="0" eaLnBrk="1" fontAlgn="auto" latinLnBrk="0" hangingPunct="1">
              <a:lnSpc>
                <a:spcPct val="100000"/>
              </a:lnSpc>
              <a:spcBef>
                <a:spcPts val="1200"/>
              </a:spcBef>
              <a:spcAft>
                <a:spcPts val="0"/>
              </a:spcAft>
              <a:buClr>
                <a:srgbClr val="60C3DA"/>
              </a:buClr>
              <a:buSzTx/>
              <a:buFontTx/>
              <a:buNone/>
              <a:tabLst/>
              <a:defRPr sz="1200">
                <a:solidFill>
                  <a:srgbClr val="0F375C"/>
                </a:solidFill>
              </a:defRPr>
            </a:lvl1pPr>
          </a:lstStyle>
          <a:p>
            <a:pPr marL="0" marR="0" lvl="0" indent="0" algn="l" defTabSz="914400" rtl="0" eaLnBrk="1" fontAlgn="auto" latinLnBrk="0" hangingPunct="1">
              <a:lnSpc>
                <a:spcPct val="100000"/>
              </a:lnSpc>
              <a:spcBef>
                <a:spcPts val="1200"/>
              </a:spcBef>
              <a:spcAft>
                <a:spcPts val="0"/>
              </a:spcAft>
              <a:buClr>
                <a:srgbClr val="60C3DA"/>
              </a:buClr>
              <a:buSzTx/>
              <a:buFontTx/>
              <a:buNone/>
              <a:tabLst/>
              <a:defRPr/>
            </a:pPr>
            <a:r>
              <a:rPr lang="en-US" dirty="0"/>
              <a:t>+1 000 000 0000</a:t>
            </a:r>
          </a:p>
          <a:p>
            <a:endParaRPr lang="en-US" dirty="0"/>
          </a:p>
        </p:txBody>
      </p:sp>
      <p:sp>
        <p:nvSpPr>
          <p:cNvPr id="191" name="Picture Placeholder 138"/>
          <p:cNvSpPr>
            <a:spLocks noGrp="1"/>
          </p:cNvSpPr>
          <p:nvPr>
            <p:ph type="pic" sz="quarter" idx="10" hasCustomPrompt="1"/>
          </p:nvPr>
        </p:nvSpPr>
        <p:spPr>
          <a:xfrm>
            <a:off x="554968" y="1302633"/>
            <a:ext cx="1078992" cy="1353312"/>
          </a:xfrm>
          <a:prstGeom prst="rect">
            <a:avLst/>
          </a:prstGeom>
          <a:ln w="12700">
            <a:solidFill>
              <a:srgbClr val="EB602B"/>
            </a:solidFill>
          </a:ln>
        </p:spPr>
        <p:txBody>
          <a:bodyPr anchor="ctr" anchorCtr="0"/>
          <a:lstStyle>
            <a:lvl1pPr marL="0" marR="0" indent="0" algn="ctr" defTabSz="914400" rtl="0" eaLnBrk="1" fontAlgn="auto" latinLnBrk="0" hangingPunct="1">
              <a:lnSpc>
                <a:spcPct val="100000"/>
              </a:lnSpc>
              <a:spcBef>
                <a:spcPts val="1200"/>
              </a:spcBef>
              <a:spcAft>
                <a:spcPts val="0"/>
              </a:spcAft>
              <a:buClr>
                <a:srgbClr val="60C3DA"/>
              </a:buClr>
              <a:buSzTx/>
              <a:buFont typeface="Arial" panose="020B0604020202020204" pitchFamily="34" charset="0"/>
              <a:buNone/>
              <a:tabLst/>
              <a:defRPr sz="1000" baseline="0">
                <a:solidFill>
                  <a:srgbClr val="5F5F5F"/>
                </a:solidFill>
                <a:latin typeface="Arial" pitchFamily="34" charset="0"/>
                <a:cs typeface="Arial" pitchFamily="34" charset="0"/>
              </a:defRPr>
            </a:lvl1pPr>
          </a:lstStyle>
          <a:p>
            <a:r>
              <a:rPr lang="en-US" sz="1000" dirty="0"/>
              <a:t>PHOTO</a:t>
            </a:r>
            <a:endParaRPr lang="en-US" dirty="0"/>
          </a:p>
          <a:p>
            <a:endParaRPr lang="en-US" dirty="0"/>
          </a:p>
        </p:txBody>
      </p:sp>
      <p:sp>
        <p:nvSpPr>
          <p:cNvPr id="192" name="Picture Placeholder 138"/>
          <p:cNvSpPr>
            <a:spLocks noGrp="1"/>
          </p:cNvSpPr>
          <p:nvPr>
            <p:ph type="pic" sz="quarter" idx="141" hasCustomPrompt="1"/>
          </p:nvPr>
        </p:nvSpPr>
        <p:spPr>
          <a:xfrm>
            <a:off x="554968" y="2789327"/>
            <a:ext cx="1078992" cy="1353312"/>
          </a:xfrm>
          <a:prstGeom prst="rect">
            <a:avLst/>
          </a:prstGeom>
          <a:ln w="12700">
            <a:solidFill>
              <a:srgbClr val="EB602B"/>
            </a:solidFill>
          </a:ln>
        </p:spPr>
        <p:txBody>
          <a:bodyPr anchor="ctr" anchorCtr="0"/>
          <a:lstStyle>
            <a:lvl1pPr marL="0" marR="0" indent="0" algn="ctr" defTabSz="914400" rtl="0" eaLnBrk="1" fontAlgn="auto" latinLnBrk="0" hangingPunct="1">
              <a:lnSpc>
                <a:spcPct val="100000"/>
              </a:lnSpc>
              <a:spcBef>
                <a:spcPts val="1200"/>
              </a:spcBef>
              <a:spcAft>
                <a:spcPts val="0"/>
              </a:spcAft>
              <a:buClr>
                <a:srgbClr val="60C3DA"/>
              </a:buClr>
              <a:buSzTx/>
              <a:buFont typeface="Arial" panose="020B0604020202020204" pitchFamily="34" charset="0"/>
              <a:buNone/>
              <a:tabLst/>
              <a:defRPr sz="1000" baseline="0">
                <a:solidFill>
                  <a:srgbClr val="5F5F5F"/>
                </a:solidFill>
                <a:latin typeface="Arial" pitchFamily="34" charset="0"/>
                <a:cs typeface="Arial" pitchFamily="34" charset="0"/>
              </a:defRPr>
            </a:lvl1pPr>
          </a:lstStyle>
          <a:p>
            <a:r>
              <a:rPr lang="en-US" sz="1000" dirty="0"/>
              <a:t>PHOTO</a:t>
            </a:r>
            <a:endParaRPr lang="en-US" dirty="0"/>
          </a:p>
          <a:p>
            <a:endParaRPr lang="en-US" dirty="0"/>
          </a:p>
        </p:txBody>
      </p:sp>
      <p:sp>
        <p:nvSpPr>
          <p:cNvPr id="193" name="Picture Placeholder 138"/>
          <p:cNvSpPr>
            <a:spLocks noGrp="1"/>
          </p:cNvSpPr>
          <p:nvPr>
            <p:ph type="pic" sz="quarter" idx="142" hasCustomPrompt="1"/>
          </p:nvPr>
        </p:nvSpPr>
        <p:spPr>
          <a:xfrm>
            <a:off x="554968" y="4312169"/>
            <a:ext cx="1078992" cy="1353312"/>
          </a:xfrm>
          <a:prstGeom prst="rect">
            <a:avLst/>
          </a:prstGeom>
          <a:ln w="12700">
            <a:solidFill>
              <a:srgbClr val="EB602B"/>
            </a:solidFill>
          </a:ln>
        </p:spPr>
        <p:txBody>
          <a:bodyPr anchor="ctr" anchorCtr="0"/>
          <a:lstStyle>
            <a:lvl1pPr marL="0" marR="0" indent="0" algn="ctr" defTabSz="914400" rtl="0" eaLnBrk="1" fontAlgn="auto" latinLnBrk="0" hangingPunct="1">
              <a:lnSpc>
                <a:spcPct val="100000"/>
              </a:lnSpc>
              <a:spcBef>
                <a:spcPts val="1200"/>
              </a:spcBef>
              <a:spcAft>
                <a:spcPts val="0"/>
              </a:spcAft>
              <a:buClr>
                <a:srgbClr val="60C3DA"/>
              </a:buClr>
              <a:buSzTx/>
              <a:buFont typeface="Arial" panose="020B0604020202020204" pitchFamily="34" charset="0"/>
              <a:buNone/>
              <a:tabLst/>
              <a:defRPr sz="1000" baseline="0">
                <a:solidFill>
                  <a:srgbClr val="5F5F5F"/>
                </a:solidFill>
                <a:latin typeface="Arial" pitchFamily="34" charset="0"/>
                <a:cs typeface="Arial" pitchFamily="34" charset="0"/>
              </a:defRPr>
            </a:lvl1pPr>
          </a:lstStyle>
          <a:p>
            <a:r>
              <a:rPr lang="en-US" sz="1000" dirty="0"/>
              <a:t>PHOTO</a:t>
            </a:r>
            <a:endParaRPr lang="en-US" dirty="0"/>
          </a:p>
          <a:p>
            <a:endParaRPr lang="en-US" dirty="0"/>
          </a:p>
        </p:txBody>
      </p:sp>
      <p:sp>
        <p:nvSpPr>
          <p:cNvPr id="196" name="Picture Placeholder 138"/>
          <p:cNvSpPr>
            <a:spLocks noGrp="1"/>
          </p:cNvSpPr>
          <p:nvPr>
            <p:ph type="pic" sz="quarter" idx="143" hasCustomPrompt="1"/>
          </p:nvPr>
        </p:nvSpPr>
        <p:spPr>
          <a:xfrm>
            <a:off x="4795544" y="1302633"/>
            <a:ext cx="1078992" cy="1353312"/>
          </a:xfrm>
          <a:prstGeom prst="rect">
            <a:avLst/>
          </a:prstGeom>
          <a:ln w="12700">
            <a:solidFill>
              <a:srgbClr val="EB602B"/>
            </a:solidFill>
          </a:ln>
        </p:spPr>
        <p:txBody>
          <a:bodyPr anchor="ctr" anchorCtr="0"/>
          <a:lstStyle>
            <a:lvl1pPr marL="0" marR="0" indent="0" algn="ctr" defTabSz="914400" rtl="0" eaLnBrk="1" fontAlgn="auto" latinLnBrk="0" hangingPunct="1">
              <a:lnSpc>
                <a:spcPct val="100000"/>
              </a:lnSpc>
              <a:spcBef>
                <a:spcPts val="1200"/>
              </a:spcBef>
              <a:spcAft>
                <a:spcPts val="0"/>
              </a:spcAft>
              <a:buClr>
                <a:srgbClr val="60C3DA"/>
              </a:buClr>
              <a:buSzTx/>
              <a:buFont typeface="Arial" panose="020B0604020202020204" pitchFamily="34" charset="0"/>
              <a:buNone/>
              <a:tabLst/>
              <a:defRPr sz="1000" baseline="0">
                <a:solidFill>
                  <a:srgbClr val="5F5F5F"/>
                </a:solidFill>
                <a:latin typeface="Arial" pitchFamily="34" charset="0"/>
                <a:cs typeface="Arial" pitchFamily="34" charset="0"/>
              </a:defRPr>
            </a:lvl1pPr>
          </a:lstStyle>
          <a:p>
            <a:r>
              <a:rPr lang="en-US" sz="1000" dirty="0"/>
              <a:t>PHOTO</a:t>
            </a:r>
            <a:endParaRPr lang="en-US" dirty="0"/>
          </a:p>
          <a:p>
            <a:endParaRPr lang="en-US" dirty="0"/>
          </a:p>
        </p:txBody>
      </p:sp>
      <p:sp>
        <p:nvSpPr>
          <p:cNvPr id="197" name="Picture Placeholder 138"/>
          <p:cNvSpPr>
            <a:spLocks noGrp="1"/>
          </p:cNvSpPr>
          <p:nvPr>
            <p:ph type="pic" sz="quarter" idx="144" hasCustomPrompt="1"/>
          </p:nvPr>
        </p:nvSpPr>
        <p:spPr>
          <a:xfrm>
            <a:off x="4795544" y="2789327"/>
            <a:ext cx="1078992" cy="1353312"/>
          </a:xfrm>
          <a:prstGeom prst="rect">
            <a:avLst/>
          </a:prstGeom>
          <a:ln w="12700">
            <a:solidFill>
              <a:srgbClr val="EB602B"/>
            </a:solidFill>
          </a:ln>
        </p:spPr>
        <p:txBody>
          <a:bodyPr anchor="ctr" anchorCtr="0"/>
          <a:lstStyle>
            <a:lvl1pPr marL="0" marR="0" indent="0" algn="ctr" defTabSz="914400" rtl="0" eaLnBrk="1" fontAlgn="auto" latinLnBrk="0" hangingPunct="1">
              <a:lnSpc>
                <a:spcPct val="100000"/>
              </a:lnSpc>
              <a:spcBef>
                <a:spcPts val="1200"/>
              </a:spcBef>
              <a:spcAft>
                <a:spcPts val="0"/>
              </a:spcAft>
              <a:buClr>
                <a:srgbClr val="60C3DA"/>
              </a:buClr>
              <a:buSzTx/>
              <a:buFont typeface="Arial" panose="020B0604020202020204" pitchFamily="34" charset="0"/>
              <a:buNone/>
              <a:tabLst/>
              <a:defRPr sz="1000" baseline="0">
                <a:solidFill>
                  <a:srgbClr val="5F5F5F"/>
                </a:solidFill>
                <a:latin typeface="Arial" pitchFamily="34" charset="0"/>
                <a:cs typeface="Arial" pitchFamily="34" charset="0"/>
              </a:defRPr>
            </a:lvl1pPr>
          </a:lstStyle>
          <a:p>
            <a:r>
              <a:rPr lang="en-US" sz="1000" dirty="0"/>
              <a:t>PHOTO</a:t>
            </a:r>
            <a:endParaRPr lang="en-US" dirty="0"/>
          </a:p>
          <a:p>
            <a:endParaRPr lang="en-US" dirty="0"/>
          </a:p>
        </p:txBody>
      </p:sp>
      <p:sp>
        <p:nvSpPr>
          <p:cNvPr id="198" name="Picture Placeholder 138"/>
          <p:cNvSpPr>
            <a:spLocks noGrp="1"/>
          </p:cNvSpPr>
          <p:nvPr>
            <p:ph type="pic" sz="quarter" idx="145" hasCustomPrompt="1"/>
          </p:nvPr>
        </p:nvSpPr>
        <p:spPr>
          <a:xfrm>
            <a:off x="4795544" y="4312169"/>
            <a:ext cx="1078992" cy="1353312"/>
          </a:xfrm>
          <a:prstGeom prst="rect">
            <a:avLst/>
          </a:prstGeom>
          <a:ln w="12700">
            <a:solidFill>
              <a:srgbClr val="EB602B"/>
            </a:solidFill>
          </a:ln>
        </p:spPr>
        <p:txBody>
          <a:bodyPr anchor="ctr" anchorCtr="0"/>
          <a:lstStyle>
            <a:lvl1pPr marL="0" marR="0" indent="0" algn="ctr" defTabSz="914400" rtl="0" eaLnBrk="1" fontAlgn="auto" latinLnBrk="0" hangingPunct="1">
              <a:lnSpc>
                <a:spcPct val="100000"/>
              </a:lnSpc>
              <a:spcBef>
                <a:spcPts val="1200"/>
              </a:spcBef>
              <a:spcAft>
                <a:spcPts val="0"/>
              </a:spcAft>
              <a:buClr>
                <a:srgbClr val="60C3DA"/>
              </a:buClr>
              <a:buSzTx/>
              <a:buFont typeface="Arial" panose="020B0604020202020204" pitchFamily="34" charset="0"/>
              <a:buNone/>
              <a:tabLst/>
              <a:defRPr sz="1000" baseline="0">
                <a:solidFill>
                  <a:srgbClr val="5F5F5F"/>
                </a:solidFill>
                <a:latin typeface="Arial" pitchFamily="34" charset="0"/>
                <a:cs typeface="Arial" pitchFamily="34" charset="0"/>
              </a:defRPr>
            </a:lvl1pPr>
          </a:lstStyle>
          <a:p>
            <a:r>
              <a:rPr lang="en-US" sz="1000" dirty="0"/>
              <a:t>PHOTO</a:t>
            </a:r>
            <a:endParaRPr lang="en-US" dirty="0"/>
          </a:p>
          <a:p>
            <a:endParaRPr lang="en-US" dirty="0"/>
          </a:p>
        </p:txBody>
      </p:sp>
      <p:cxnSp>
        <p:nvCxnSpPr>
          <p:cNvPr id="44" name="Straight Connector 43"/>
          <p:cNvCxnSpPr/>
          <p:nvPr userDrawn="1"/>
        </p:nvCxnSpPr>
        <p:spPr>
          <a:xfrm>
            <a:off x="539104" y="1061281"/>
            <a:ext cx="8596430" cy="0"/>
          </a:xfrm>
          <a:prstGeom prst="line">
            <a:avLst/>
          </a:prstGeom>
          <a:ln w="9525">
            <a:solidFill>
              <a:srgbClr val="EB602B"/>
            </a:solidFill>
          </a:ln>
        </p:spPr>
        <p:style>
          <a:lnRef idx="1">
            <a:schemeClr val="accent1"/>
          </a:lnRef>
          <a:fillRef idx="0">
            <a:schemeClr val="accent1"/>
          </a:fillRef>
          <a:effectRef idx="0">
            <a:schemeClr val="accent1"/>
          </a:effectRef>
          <a:fontRef idx="minor">
            <a:schemeClr val="tx1"/>
          </a:fontRef>
        </p:style>
      </p:cxnSp>
      <p:sp>
        <p:nvSpPr>
          <p:cNvPr id="46" name="Footer Placeholder 4"/>
          <p:cNvSpPr>
            <a:spLocks noGrp="1"/>
          </p:cNvSpPr>
          <p:nvPr>
            <p:ph type="ftr" sz="quarter" idx="3"/>
          </p:nvPr>
        </p:nvSpPr>
        <p:spPr>
          <a:xfrm>
            <a:off x="1828800" y="6561746"/>
            <a:ext cx="6324600" cy="301752"/>
          </a:xfrm>
          <a:prstGeom prst="rect">
            <a:avLst/>
          </a:prstGeom>
        </p:spPr>
        <p:txBody>
          <a:bodyPr vert="horz" lIns="91440" tIns="45720" rIns="91440" bIns="45720" rtlCol="0" anchor="ctr">
            <a:normAutofit/>
          </a:bodyPr>
          <a:lstStyle>
            <a:lvl1pPr algn="l">
              <a:defRPr sz="900" b="1">
                <a:solidFill>
                  <a:srgbClr val="0F375C"/>
                </a:solidFill>
              </a:defRPr>
            </a:lvl1pPr>
          </a:lstStyle>
          <a:p>
            <a:r>
              <a:rPr lang="en-US" dirty="0"/>
              <a:t>The Sustainable Finance Disclosure Regulation - Allianz</a:t>
            </a:r>
          </a:p>
        </p:txBody>
      </p:sp>
      <p:sp>
        <p:nvSpPr>
          <p:cNvPr id="47" name="Slide Number Placeholder 5"/>
          <p:cNvSpPr>
            <a:spLocks noGrp="1"/>
          </p:cNvSpPr>
          <p:nvPr>
            <p:ph type="sldNum" sz="quarter" idx="4"/>
          </p:nvPr>
        </p:nvSpPr>
        <p:spPr>
          <a:xfrm>
            <a:off x="8153400" y="6561746"/>
            <a:ext cx="948068" cy="301752"/>
          </a:xfrm>
          <a:prstGeom prst="rect">
            <a:avLst/>
          </a:prstGeom>
        </p:spPr>
        <p:txBody>
          <a:bodyPr vert="horz" lIns="91440" tIns="45720" rIns="91440" bIns="45720" rtlCol="0" anchor="ctr"/>
          <a:lstStyle>
            <a:lvl1pPr algn="r">
              <a:defRPr sz="900" b="1">
                <a:solidFill>
                  <a:srgbClr val="00395C"/>
                </a:solidFill>
              </a:defRPr>
            </a:lvl1pPr>
          </a:lstStyle>
          <a:p>
            <a:fld id="{423ACDEF-398B-4923-BAF3-0AF17CFC972B}" type="slidenum">
              <a:rPr lang="en-US" smtClean="0"/>
              <a:pPr/>
              <a:t>‹#›</a:t>
            </a:fld>
            <a:endParaRPr lang="en-US" dirty="0"/>
          </a:p>
        </p:txBody>
      </p:sp>
      <p:sp>
        <p:nvSpPr>
          <p:cNvPr id="48" name="Date Placeholder 3"/>
          <p:cNvSpPr>
            <a:spLocks noGrp="1"/>
          </p:cNvSpPr>
          <p:nvPr>
            <p:ph type="dt" sz="half" idx="2"/>
          </p:nvPr>
        </p:nvSpPr>
        <p:spPr>
          <a:xfrm>
            <a:off x="0" y="6561746"/>
            <a:ext cx="1752600" cy="301752"/>
          </a:xfrm>
          <a:prstGeom prst="rect">
            <a:avLst/>
          </a:prstGeom>
        </p:spPr>
        <p:txBody>
          <a:bodyPr vert="horz" lIns="91440" tIns="45720" rIns="91440" bIns="45720" rtlCol="0" anchor="ctr"/>
          <a:lstStyle>
            <a:lvl1pPr algn="r">
              <a:defRPr sz="900">
                <a:solidFill>
                  <a:srgbClr val="0F375C"/>
                </a:solidFill>
              </a:defRPr>
            </a:lvl1pPr>
          </a:lstStyle>
          <a:p>
            <a:r>
              <a:rPr lang="en-US" dirty="0"/>
              <a:t>March 2021</a:t>
            </a:r>
          </a:p>
        </p:txBody>
      </p:sp>
      <p:grpSp>
        <p:nvGrpSpPr>
          <p:cNvPr id="50" name="Group 49"/>
          <p:cNvGrpSpPr/>
          <p:nvPr userDrawn="1"/>
        </p:nvGrpSpPr>
        <p:grpSpPr>
          <a:xfrm>
            <a:off x="0" y="6200848"/>
            <a:ext cx="9144000" cy="332162"/>
            <a:chOff x="0" y="3115525"/>
            <a:chExt cx="9144000" cy="332162"/>
          </a:xfrm>
        </p:grpSpPr>
        <p:cxnSp>
          <p:nvCxnSpPr>
            <p:cNvPr id="51" name="Straight Connector 50"/>
            <p:cNvCxnSpPr/>
            <p:nvPr userDrawn="1"/>
          </p:nvCxnSpPr>
          <p:spPr>
            <a:xfrm flipH="1" flipV="1">
              <a:off x="1" y="3115525"/>
              <a:ext cx="6443132" cy="325117"/>
            </a:xfrm>
            <a:prstGeom prst="line">
              <a:avLst/>
            </a:prstGeom>
            <a:ln w="12700">
              <a:solidFill>
                <a:srgbClr val="77777A"/>
              </a:solidFill>
            </a:ln>
          </p:spPr>
          <p:style>
            <a:lnRef idx="1">
              <a:schemeClr val="accent1"/>
            </a:lnRef>
            <a:fillRef idx="0">
              <a:schemeClr val="accent1"/>
            </a:fillRef>
            <a:effectRef idx="0">
              <a:schemeClr val="accent1"/>
            </a:effectRef>
            <a:fontRef idx="minor">
              <a:schemeClr val="tx1"/>
            </a:fontRef>
          </p:style>
        </p:cxnSp>
        <p:sp>
          <p:nvSpPr>
            <p:cNvPr id="52" name="Right Triangle 51"/>
            <p:cNvSpPr/>
            <p:nvPr userDrawn="1"/>
          </p:nvSpPr>
          <p:spPr>
            <a:xfrm>
              <a:off x="0" y="3254375"/>
              <a:ext cx="6646333" cy="186267"/>
            </a:xfrm>
            <a:prstGeom prst="rtTriangle">
              <a:avLst/>
            </a:prstGeom>
            <a:solidFill>
              <a:srgbClr val="EB6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3" name="Right Triangle 52"/>
            <p:cNvSpPr/>
            <p:nvPr userDrawn="1"/>
          </p:nvSpPr>
          <p:spPr>
            <a:xfrm flipH="1">
              <a:off x="6443133" y="3115525"/>
              <a:ext cx="2700867" cy="332162"/>
            </a:xfrm>
            <a:prstGeom prst="rtTriangle">
              <a:avLst/>
            </a:prstGeom>
            <a:solidFill>
              <a:srgbClr val="003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54" name="Straight Connector 53"/>
            <p:cNvCxnSpPr/>
            <p:nvPr userDrawn="1"/>
          </p:nvCxnSpPr>
          <p:spPr>
            <a:xfrm>
              <a:off x="0" y="3445933"/>
              <a:ext cx="9144000" cy="0"/>
            </a:xfrm>
            <a:prstGeom prst="line">
              <a:avLst/>
            </a:prstGeom>
            <a:ln w="12700">
              <a:solidFill>
                <a:srgbClr val="00395C"/>
              </a:solidFill>
            </a:ln>
          </p:spPr>
          <p:style>
            <a:lnRef idx="1">
              <a:schemeClr val="accent1"/>
            </a:lnRef>
            <a:fillRef idx="0">
              <a:schemeClr val="accent1"/>
            </a:fillRef>
            <a:effectRef idx="0">
              <a:schemeClr val="accent1"/>
            </a:effectRef>
            <a:fontRef idx="minor">
              <a:schemeClr val="tx1"/>
            </a:fontRef>
          </p:style>
        </p:cxnSp>
      </p:grpSp>
      <p:cxnSp>
        <p:nvCxnSpPr>
          <p:cNvPr id="55" name="Straight Connector 54"/>
          <p:cNvCxnSpPr/>
          <p:nvPr userDrawn="1"/>
        </p:nvCxnSpPr>
        <p:spPr>
          <a:xfrm>
            <a:off x="1789493" y="6657764"/>
            <a:ext cx="0" cy="88253"/>
          </a:xfrm>
          <a:prstGeom prst="line">
            <a:avLst/>
          </a:prstGeom>
          <a:ln w="6350">
            <a:solidFill>
              <a:srgbClr val="EB60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7889527"/>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eakers -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3400" y="304800"/>
            <a:ext cx="8229600" cy="874931"/>
          </a:xfrm>
        </p:spPr>
        <p:txBody>
          <a:bodyPr anchor="b" anchorCtr="0">
            <a:normAutofit/>
          </a:bodyPr>
          <a:lstStyle>
            <a:lvl1pPr algn="l">
              <a:lnSpc>
                <a:spcPct val="100000"/>
              </a:lnSpc>
              <a:defRPr sz="3000" b="0" i="0" u="none">
                <a:solidFill>
                  <a:srgbClr val="00395C"/>
                </a:solidFill>
              </a:defRPr>
            </a:lvl1pPr>
          </a:lstStyle>
          <a:p>
            <a:r>
              <a:rPr lang="en-US" dirty="0"/>
              <a:t>Presenters – enter the header</a:t>
            </a:r>
          </a:p>
        </p:txBody>
      </p:sp>
      <p:sp>
        <p:nvSpPr>
          <p:cNvPr id="11" name="Text Placeholder 47"/>
          <p:cNvSpPr>
            <a:spLocks noGrp="1"/>
          </p:cNvSpPr>
          <p:nvPr>
            <p:ph type="body" sz="quarter" idx="16" hasCustomPrompt="1"/>
          </p:nvPr>
        </p:nvSpPr>
        <p:spPr>
          <a:xfrm>
            <a:off x="1752600" y="2227865"/>
            <a:ext cx="2665228" cy="748147"/>
          </a:xfrm>
          <a:prstGeom prst="rect">
            <a:avLst/>
          </a:prstGeom>
        </p:spPr>
        <p:txBody>
          <a:bodyPr/>
          <a:lstStyle>
            <a:lvl1pPr marL="0" indent="0">
              <a:lnSpc>
                <a:spcPct val="100000"/>
              </a:lnSpc>
              <a:spcBef>
                <a:spcPts val="0"/>
              </a:spcBef>
              <a:buNone/>
              <a:defRPr sz="1400" baseline="0">
                <a:solidFill>
                  <a:srgbClr val="0F375C"/>
                </a:solidFill>
                <a:latin typeface="Arial" pitchFamily="34" charset="0"/>
                <a:cs typeface="Arial" pitchFamily="34" charset="0"/>
              </a:defRPr>
            </a:lvl1pPr>
            <a:lvl2pPr>
              <a:buNone/>
              <a:defRPr sz="1400">
                <a:latin typeface="Arial" pitchFamily="34" charset="0"/>
                <a:cs typeface="Arial" pitchFamily="34" charset="0"/>
              </a:defRPr>
            </a:lvl2pPr>
            <a:lvl3pPr>
              <a:buNone/>
              <a:defRPr sz="1400">
                <a:latin typeface="Arial" pitchFamily="34" charset="0"/>
                <a:cs typeface="Arial" pitchFamily="34" charset="0"/>
              </a:defRPr>
            </a:lvl3pPr>
            <a:lvl4pPr>
              <a:buNone/>
              <a:defRPr sz="1400">
                <a:latin typeface="Arial" pitchFamily="34" charset="0"/>
                <a:cs typeface="Arial" pitchFamily="34" charset="0"/>
              </a:defRPr>
            </a:lvl4pPr>
            <a:lvl5pPr>
              <a:buNone/>
              <a:defRPr sz="1400">
                <a:latin typeface="Arial" pitchFamily="34" charset="0"/>
                <a:cs typeface="Arial" pitchFamily="34" charset="0"/>
              </a:defRPr>
            </a:lvl5pPr>
          </a:lstStyle>
          <a:p>
            <a:pPr lvl="0"/>
            <a:r>
              <a:rPr lang="en-US" dirty="0"/>
              <a:t>Practice group</a:t>
            </a:r>
            <a:br>
              <a:rPr lang="en-US" dirty="0"/>
            </a:br>
            <a:r>
              <a:rPr lang="en-US" dirty="0"/>
              <a:t>first.last@dechert.com</a:t>
            </a:r>
            <a:br>
              <a:rPr lang="en-US" dirty="0"/>
            </a:br>
            <a:r>
              <a:rPr lang="en-US" dirty="0"/>
              <a:t>+1 000 000 0000</a:t>
            </a:r>
          </a:p>
        </p:txBody>
      </p:sp>
      <p:sp>
        <p:nvSpPr>
          <p:cNvPr id="16" name="Text Placeholder 47"/>
          <p:cNvSpPr>
            <a:spLocks noGrp="1"/>
          </p:cNvSpPr>
          <p:nvPr>
            <p:ph type="body" sz="quarter" idx="17" hasCustomPrompt="1"/>
          </p:nvPr>
        </p:nvSpPr>
        <p:spPr>
          <a:xfrm>
            <a:off x="1752600" y="1947311"/>
            <a:ext cx="2666519" cy="280410"/>
          </a:xfrm>
          <a:prstGeom prst="rect">
            <a:avLst/>
          </a:prstGeom>
        </p:spPr>
        <p:txBody>
          <a:bodyPr anchor="ctr"/>
          <a:lstStyle>
            <a:lvl1pPr marL="0" indent="0">
              <a:buNone/>
              <a:defRPr sz="1400" b="1">
                <a:solidFill>
                  <a:srgbClr val="0F375C"/>
                </a:solidFill>
                <a:latin typeface="Arial" pitchFamily="34" charset="0"/>
                <a:cs typeface="Arial" pitchFamily="34" charset="0"/>
              </a:defRPr>
            </a:lvl1pPr>
            <a:lvl2pPr>
              <a:buNone/>
              <a:defRPr sz="1400">
                <a:latin typeface="Arial" pitchFamily="34" charset="0"/>
                <a:cs typeface="Arial" pitchFamily="34" charset="0"/>
              </a:defRPr>
            </a:lvl2pPr>
            <a:lvl3pPr>
              <a:buNone/>
              <a:defRPr sz="1400">
                <a:latin typeface="Arial" pitchFamily="34" charset="0"/>
                <a:cs typeface="Arial" pitchFamily="34" charset="0"/>
              </a:defRPr>
            </a:lvl3pPr>
            <a:lvl4pPr>
              <a:buNone/>
              <a:defRPr sz="1400">
                <a:latin typeface="Arial" pitchFamily="34" charset="0"/>
                <a:cs typeface="Arial" pitchFamily="34" charset="0"/>
              </a:defRPr>
            </a:lvl4pPr>
            <a:lvl5pPr>
              <a:buNone/>
              <a:defRPr sz="1400">
                <a:latin typeface="Arial" pitchFamily="34" charset="0"/>
                <a:cs typeface="Arial" pitchFamily="34" charset="0"/>
              </a:defRPr>
            </a:lvl5pPr>
          </a:lstStyle>
          <a:p>
            <a:pPr lvl="0"/>
            <a:r>
              <a:rPr lang="en-US" dirty="0"/>
              <a:t>Title</a:t>
            </a:r>
          </a:p>
        </p:txBody>
      </p:sp>
      <p:sp>
        <p:nvSpPr>
          <p:cNvPr id="17" name="Text Placeholder 47"/>
          <p:cNvSpPr>
            <a:spLocks noGrp="1"/>
          </p:cNvSpPr>
          <p:nvPr>
            <p:ph type="body" sz="quarter" idx="18" hasCustomPrompt="1"/>
          </p:nvPr>
        </p:nvSpPr>
        <p:spPr>
          <a:xfrm>
            <a:off x="1752600" y="1666756"/>
            <a:ext cx="2666519" cy="280410"/>
          </a:xfrm>
          <a:prstGeom prst="rect">
            <a:avLst/>
          </a:prstGeom>
        </p:spPr>
        <p:txBody>
          <a:bodyPr anchor="b"/>
          <a:lstStyle>
            <a:lvl1pPr marL="0" indent="0">
              <a:buNone/>
              <a:defRPr sz="1400" b="1">
                <a:solidFill>
                  <a:srgbClr val="0F375C"/>
                </a:solidFill>
                <a:latin typeface="Arial" pitchFamily="34" charset="0"/>
                <a:cs typeface="Arial" pitchFamily="34" charset="0"/>
              </a:defRPr>
            </a:lvl1pPr>
            <a:lvl2pPr>
              <a:buNone/>
              <a:defRPr sz="1400">
                <a:latin typeface="Arial" pitchFamily="34" charset="0"/>
                <a:cs typeface="Arial" pitchFamily="34" charset="0"/>
              </a:defRPr>
            </a:lvl2pPr>
            <a:lvl3pPr>
              <a:buNone/>
              <a:defRPr sz="1400">
                <a:latin typeface="Arial" pitchFamily="34" charset="0"/>
                <a:cs typeface="Arial" pitchFamily="34" charset="0"/>
              </a:defRPr>
            </a:lvl3pPr>
            <a:lvl4pPr>
              <a:buNone/>
              <a:defRPr sz="1400">
                <a:latin typeface="Arial" pitchFamily="34" charset="0"/>
                <a:cs typeface="Arial" pitchFamily="34" charset="0"/>
              </a:defRPr>
            </a:lvl4pPr>
            <a:lvl5pPr>
              <a:buNone/>
              <a:defRPr sz="1400">
                <a:latin typeface="Arial" pitchFamily="34" charset="0"/>
                <a:cs typeface="Arial" pitchFamily="34" charset="0"/>
              </a:defRPr>
            </a:lvl5pPr>
          </a:lstStyle>
          <a:p>
            <a:pPr lvl="0"/>
            <a:r>
              <a:rPr lang="en-US" dirty="0"/>
              <a:t>Speaker’s Name</a:t>
            </a:r>
          </a:p>
        </p:txBody>
      </p:sp>
      <p:sp>
        <p:nvSpPr>
          <p:cNvPr id="18" name="Text Placeholder 47"/>
          <p:cNvSpPr>
            <a:spLocks noGrp="1"/>
          </p:cNvSpPr>
          <p:nvPr>
            <p:ph type="body" sz="quarter" idx="19" hasCustomPrompt="1"/>
          </p:nvPr>
        </p:nvSpPr>
        <p:spPr>
          <a:xfrm>
            <a:off x="5921832" y="2227865"/>
            <a:ext cx="2743200" cy="748147"/>
          </a:xfrm>
          <a:prstGeom prst="rect">
            <a:avLst/>
          </a:prstGeom>
        </p:spPr>
        <p:txBody>
          <a:bodyPr/>
          <a:lstStyle>
            <a:lvl1pPr marL="0" indent="0">
              <a:spcBef>
                <a:spcPts val="0"/>
              </a:spcBef>
              <a:buNone/>
              <a:defRPr lang="en-US" sz="1400" kern="1200" baseline="0" dirty="0" smtClean="0">
                <a:solidFill>
                  <a:srgbClr val="0F375C"/>
                </a:solidFill>
                <a:latin typeface="Arial" pitchFamily="34" charset="0"/>
                <a:ea typeface="+mn-ea"/>
                <a:cs typeface="Arial" pitchFamily="34" charset="0"/>
              </a:defRPr>
            </a:lvl1pPr>
            <a:lvl2pPr>
              <a:buNone/>
              <a:defRPr sz="1400">
                <a:latin typeface="Arial" pitchFamily="34" charset="0"/>
                <a:cs typeface="Arial" pitchFamily="34" charset="0"/>
              </a:defRPr>
            </a:lvl2pPr>
            <a:lvl3pPr>
              <a:buNone/>
              <a:defRPr sz="1400">
                <a:latin typeface="Arial" pitchFamily="34" charset="0"/>
                <a:cs typeface="Arial" pitchFamily="34" charset="0"/>
              </a:defRPr>
            </a:lvl3pPr>
            <a:lvl4pPr>
              <a:buNone/>
              <a:defRPr sz="1400">
                <a:latin typeface="Arial" pitchFamily="34" charset="0"/>
                <a:cs typeface="Arial" pitchFamily="34" charset="0"/>
              </a:defRPr>
            </a:lvl4pPr>
            <a:lvl5pPr>
              <a:buNone/>
              <a:defRPr sz="1400">
                <a:latin typeface="Arial" pitchFamily="34" charset="0"/>
                <a:cs typeface="Arial" pitchFamily="34" charset="0"/>
              </a:defRPr>
            </a:lvl5pPr>
          </a:lstStyle>
          <a:p>
            <a:pPr lvl="0"/>
            <a:r>
              <a:rPr lang="en-US" dirty="0"/>
              <a:t>Practice group</a:t>
            </a:r>
            <a:br>
              <a:rPr lang="en-US" dirty="0"/>
            </a:br>
            <a:r>
              <a:rPr lang="en-US" dirty="0"/>
              <a:t>first.last@dechert.com</a:t>
            </a:r>
            <a:br>
              <a:rPr lang="en-US" dirty="0"/>
            </a:br>
            <a:r>
              <a:rPr lang="en-US" dirty="0"/>
              <a:t>+1 000 000 0000</a:t>
            </a:r>
          </a:p>
        </p:txBody>
      </p:sp>
      <p:sp>
        <p:nvSpPr>
          <p:cNvPr id="19" name="Text Placeholder 47"/>
          <p:cNvSpPr>
            <a:spLocks noGrp="1"/>
          </p:cNvSpPr>
          <p:nvPr>
            <p:ph type="body" sz="quarter" idx="20" hasCustomPrompt="1"/>
          </p:nvPr>
        </p:nvSpPr>
        <p:spPr>
          <a:xfrm>
            <a:off x="5921832" y="1947311"/>
            <a:ext cx="2743200" cy="280410"/>
          </a:xfrm>
          <a:prstGeom prst="rect">
            <a:avLst/>
          </a:prstGeom>
        </p:spPr>
        <p:txBody>
          <a:bodyPr anchor="ctr"/>
          <a:lstStyle>
            <a:lvl1pPr marL="0" indent="0">
              <a:buNone/>
              <a:defRPr sz="1400" b="1">
                <a:solidFill>
                  <a:srgbClr val="0F375C"/>
                </a:solidFill>
                <a:latin typeface="Arial" pitchFamily="34" charset="0"/>
                <a:cs typeface="Arial" pitchFamily="34" charset="0"/>
              </a:defRPr>
            </a:lvl1pPr>
            <a:lvl2pPr>
              <a:buNone/>
              <a:defRPr sz="1400">
                <a:latin typeface="Arial" pitchFamily="34" charset="0"/>
                <a:cs typeface="Arial" pitchFamily="34" charset="0"/>
              </a:defRPr>
            </a:lvl2pPr>
            <a:lvl3pPr>
              <a:buNone/>
              <a:defRPr sz="1400">
                <a:latin typeface="Arial" pitchFamily="34" charset="0"/>
                <a:cs typeface="Arial" pitchFamily="34" charset="0"/>
              </a:defRPr>
            </a:lvl3pPr>
            <a:lvl4pPr>
              <a:buNone/>
              <a:defRPr sz="1400">
                <a:latin typeface="Arial" pitchFamily="34" charset="0"/>
                <a:cs typeface="Arial" pitchFamily="34" charset="0"/>
              </a:defRPr>
            </a:lvl4pPr>
            <a:lvl5pPr>
              <a:buNone/>
              <a:defRPr sz="1400">
                <a:latin typeface="Arial" pitchFamily="34" charset="0"/>
                <a:cs typeface="Arial" pitchFamily="34" charset="0"/>
              </a:defRPr>
            </a:lvl5pPr>
          </a:lstStyle>
          <a:p>
            <a:pPr lvl="0"/>
            <a:r>
              <a:rPr lang="en-US" dirty="0"/>
              <a:t>Title</a:t>
            </a:r>
          </a:p>
        </p:txBody>
      </p:sp>
      <p:sp>
        <p:nvSpPr>
          <p:cNvPr id="20" name="Text Placeholder 47"/>
          <p:cNvSpPr>
            <a:spLocks noGrp="1"/>
          </p:cNvSpPr>
          <p:nvPr>
            <p:ph type="body" sz="quarter" idx="21" hasCustomPrompt="1"/>
          </p:nvPr>
        </p:nvSpPr>
        <p:spPr>
          <a:xfrm>
            <a:off x="5921832" y="1666756"/>
            <a:ext cx="2743200" cy="280410"/>
          </a:xfrm>
          <a:prstGeom prst="rect">
            <a:avLst/>
          </a:prstGeom>
        </p:spPr>
        <p:txBody>
          <a:bodyPr anchor="b"/>
          <a:lstStyle>
            <a:lvl1pPr marL="0" indent="0">
              <a:buNone/>
              <a:defRPr sz="1400" b="1">
                <a:solidFill>
                  <a:srgbClr val="0F375C"/>
                </a:solidFill>
                <a:latin typeface="Arial" pitchFamily="34" charset="0"/>
                <a:cs typeface="Arial" pitchFamily="34" charset="0"/>
              </a:defRPr>
            </a:lvl1pPr>
            <a:lvl2pPr>
              <a:buNone/>
              <a:defRPr sz="1400">
                <a:latin typeface="Arial" pitchFamily="34" charset="0"/>
                <a:cs typeface="Arial" pitchFamily="34" charset="0"/>
              </a:defRPr>
            </a:lvl2pPr>
            <a:lvl3pPr>
              <a:buNone/>
              <a:defRPr sz="1400">
                <a:latin typeface="Arial" pitchFamily="34" charset="0"/>
                <a:cs typeface="Arial" pitchFamily="34" charset="0"/>
              </a:defRPr>
            </a:lvl3pPr>
            <a:lvl4pPr>
              <a:buNone/>
              <a:defRPr sz="1400">
                <a:latin typeface="Arial" pitchFamily="34" charset="0"/>
                <a:cs typeface="Arial" pitchFamily="34" charset="0"/>
              </a:defRPr>
            </a:lvl4pPr>
            <a:lvl5pPr>
              <a:buNone/>
              <a:defRPr sz="1400">
                <a:latin typeface="Arial" pitchFamily="34" charset="0"/>
                <a:cs typeface="Arial" pitchFamily="34" charset="0"/>
              </a:defRPr>
            </a:lvl5pPr>
          </a:lstStyle>
          <a:p>
            <a:pPr lvl="0"/>
            <a:r>
              <a:rPr lang="en-US" dirty="0"/>
              <a:t>Speaker’s Name</a:t>
            </a:r>
          </a:p>
        </p:txBody>
      </p:sp>
      <p:sp>
        <p:nvSpPr>
          <p:cNvPr id="37" name="Text Placeholder 47"/>
          <p:cNvSpPr>
            <a:spLocks noGrp="1"/>
          </p:cNvSpPr>
          <p:nvPr>
            <p:ph type="body" sz="quarter" idx="22" hasCustomPrompt="1"/>
          </p:nvPr>
        </p:nvSpPr>
        <p:spPr>
          <a:xfrm>
            <a:off x="1754372" y="3114556"/>
            <a:ext cx="2665228" cy="2878422"/>
          </a:xfrm>
          <a:prstGeom prst="rect">
            <a:avLst/>
          </a:prstGeom>
        </p:spPr>
        <p:txBody>
          <a:bodyPr/>
          <a:lstStyle>
            <a:lvl1pPr marL="0" indent="0">
              <a:lnSpc>
                <a:spcPct val="100000"/>
              </a:lnSpc>
              <a:spcBef>
                <a:spcPts val="0"/>
              </a:spcBef>
              <a:buNone/>
              <a:defRPr sz="1400">
                <a:solidFill>
                  <a:srgbClr val="0F375C"/>
                </a:solidFill>
                <a:latin typeface="Arial" pitchFamily="34" charset="0"/>
                <a:cs typeface="Arial" pitchFamily="34" charset="0"/>
              </a:defRPr>
            </a:lvl1pPr>
            <a:lvl2pPr>
              <a:buNone/>
              <a:defRPr sz="1400">
                <a:latin typeface="Arial" pitchFamily="34" charset="0"/>
                <a:cs typeface="Arial" pitchFamily="34" charset="0"/>
              </a:defRPr>
            </a:lvl2pPr>
            <a:lvl3pPr>
              <a:buNone/>
              <a:defRPr sz="1400">
                <a:latin typeface="Arial" pitchFamily="34" charset="0"/>
                <a:cs typeface="Arial" pitchFamily="34" charset="0"/>
              </a:defRPr>
            </a:lvl3pPr>
            <a:lvl4pPr>
              <a:buNone/>
              <a:defRPr sz="1400">
                <a:latin typeface="Arial" pitchFamily="34" charset="0"/>
                <a:cs typeface="Arial" pitchFamily="34" charset="0"/>
              </a:defRPr>
            </a:lvl4pPr>
            <a:lvl5pPr>
              <a:buNone/>
              <a:defRPr sz="1400">
                <a:latin typeface="Arial" pitchFamily="34" charset="0"/>
                <a:cs typeface="Arial" pitchFamily="34" charset="0"/>
              </a:defRPr>
            </a:lvl5pPr>
          </a:lstStyle>
          <a:p>
            <a:pPr lvl="0"/>
            <a:r>
              <a:rPr lang="en-US" dirty="0"/>
              <a:t>Speaker biography</a:t>
            </a:r>
          </a:p>
        </p:txBody>
      </p:sp>
      <p:sp>
        <p:nvSpPr>
          <p:cNvPr id="38" name="Text Placeholder 47"/>
          <p:cNvSpPr>
            <a:spLocks noGrp="1"/>
          </p:cNvSpPr>
          <p:nvPr>
            <p:ph type="body" sz="quarter" idx="23" hasCustomPrompt="1"/>
          </p:nvPr>
        </p:nvSpPr>
        <p:spPr>
          <a:xfrm>
            <a:off x="5921832" y="3114556"/>
            <a:ext cx="2743200" cy="2878422"/>
          </a:xfrm>
          <a:prstGeom prst="rect">
            <a:avLst/>
          </a:prstGeom>
        </p:spPr>
        <p:txBody>
          <a:bodyPr/>
          <a:lstStyle>
            <a:lvl1pPr marL="0" indent="0">
              <a:lnSpc>
                <a:spcPct val="100000"/>
              </a:lnSpc>
              <a:spcBef>
                <a:spcPts val="0"/>
              </a:spcBef>
              <a:buNone/>
              <a:defRPr sz="1400">
                <a:solidFill>
                  <a:srgbClr val="0F375C"/>
                </a:solidFill>
                <a:latin typeface="Arial" pitchFamily="34" charset="0"/>
                <a:cs typeface="Arial" pitchFamily="34" charset="0"/>
              </a:defRPr>
            </a:lvl1pPr>
            <a:lvl2pPr>
              <a:buNone/>
              <a:defRPr sz="1400">
                <a:latin typeface="Arial" pitchFamily="34" charset="0"/>
                <a:cs typeface="Arial" pitchFamily="34" charset="0"/>
              </a:defRPr>
            </a:lvl2pPr>
            <a:lvl3pPr>
              <a:buNone/>
              <a:defRPr sz="1400">
                <a:latin typeface="Arial" pitchFamily="34" charset="0"/>
                <a:cs typeface="Arial" pitchFamily="34" charset="0"/>
              </a:defRPr>
            </a:lvl3pPr>
            <a:lvl4pPr>
              <a:buNone/>
              <a:defRPr sz="1400">
                <a:latin typeface="Arial" pitchFamily="34" charset="0"/>
                <a:cs typeface="Arial" pitchFamily="34" charset="0"/>
              </a:defRPr>
            </a:lvl4pPr>
            <a:lvl5pPr>
              <a:buNone/>
              <a:defRPr sz="1400">
                <a:latin typeface="Arial" pitchFamily="34" charset="0"/>
                <a:cs typeface="Arial" pitchFamily="34" charset="0"/>
              </a:defRPr>
            </a:lvl5pPr>
          </a:lstStyle>
          <a:p>
            <a:pPr lvl="0"/>
            <a:r>
              <a:rPr lang="en-US" dirty="0"/>
              <a:t>Speaker biography</a:t>
            </a:r>
          </a:p>
        </p:txBody>
      </p:sp>
      <p:sp>
        <p:nvSpPr>
          <p:cNvPr id="21" name="Picture Placeholder 138"/>
          <p:cNvSpPr>
            <a:spLocks noGrp="1"/>
          </p:cNvSpPr>
          <p:nvPr>
            <p:ph type="pic" sz="quarter" idx="10" hasCustomPrompt="1"/>
          </p:nvPr>
        </p:nvSpPr>
        <p:spPr>
          <a:xfrm>
            <a:off x="554968" y="1674920"/>
            <a:ext cx="1078992" cy="1353312"/>
          </a:xfrm>
          <a:prstGeom prst="rect">
            <a:avLst/>
          </a:prstGeom>
          <a:ln w="12700">
            <a:solidFill>
              <a:srgbClr val="EB602B"/>
            </a:solidFill>
          </a:ln>
        </p:spPr>
        <p:txBody>
          <a:bodyPr anchor="ctr" anchorCtr="0"/>
          <a:lstStyle>
            <a:lvl1pPr marL="0" marR="0" indent="0" algn="ctr" defTabSz="914400" rtl="0" eaLnBrk="1" fontAlgn="auto" latinLnBrk="0" hangingPunct="1">
              <a:lnSpc>
                <a:spcPct val="100000"/>
              </a:lnSpc>
              <a:spcBef>
                <a:spcPts val="1200"/>
              </a:spcBef>
              <a:spcAft>
                <a:spcPts val="0"/>
              </a:spcAft>
              <a:buClr>
                <a:srgbClr val="60C3DA"/>
              </a:buClr>
              <a:buSzTx/>
              <a:buFont typeface="Arial" panose="020B0604020202020204" pitchFamily="34" charset="0"/>
              <a:buNone/>
              <a:tabLst/>
              <a:defRPr sz="1000" baseline="0">
                <a:solidFill>
                  <a:srgbClr val="5F5F5F"/>
                </a:solidFill>
                <a:latin typeface="Arial" pitchFamily="34" charset="0"/>
                <a:cs typeface="Arial" pitchFamily="34" charset="0"/>
              </a:defRPr>
            </a:lvl1pPr>
          </a:lstStyle>
          <a:p>
            <a:r>
              <a:rPr lang="en-US" sz="1000" dirty="0"/>
              <a:t>PHOTO</a:t>
            </a:r>
            <a:endParaRPr lang="en-US" dirty="0"/>
          </a:p>
          <a:p>
            <a:endParaRPr lang="en-US" dirty="0"/>
          </a:p>
        </p:txBody>
      </p:sp>
      <p:sp>
        <p:nvSpPr>
          <p:cNvPr id="22" name="Picture Placeholder 138"/>
          <p:cNvSpPr>
            <a:spLocks noGrp="1"/>
          </p:cNvSpPr>
          <p:nvPr>
            <p:ph type="pic" sz="quarter" idx="143" hasCustomPrompt="1"/>
          </p:nvPr>
        </p:nvSpPr>
        <p:spPr>
          <a:xfrm>
            <a:off x="4716032" y="1674920"/>
            <a:ext cx="1078992" cy="1353312"/>
          </a:xfrm>
          <a:prstGeom prst="rect">
            <a:avLst/>
          </a:prstGeom>
          <a:ln w="12700">
            <a:solidFill>
              <a:srgbClr val="EB602B"/>
            </a:solidFill>
          </a:ln>
        </p:spPr>
        <p:txBody>
          <a:bodyPr anchor="ctr" anchorCtr="0"/>
          <a:lstStyle>
            <a:lvl1pPr marL="0" marR="0" indent="0" algn="ctr" defTabSz="914400" rtl="0" eaLnBrk="1" fontAlgn="auto" latinLnBrk="0" hangingPunct="1">
              <a:lnSpc>
                <a:spcPct val="100000"/>
              </a:lnSpc>
              <a:spcBef>
                <a:spcPts val="1200"/>
              </a:spcBef>
              <a:spcAft>
                <a:spcPts val="0"/>
              </a:spcAft>
              <a:buClr>
                <a:srgbClr val="60C3DA"/>
              </a:buClr>
              <a:buSzTx/>
              <a:buFont typeface="Arial" panose="020B0604020202020204" pitchFamily="34" charset="0"/>
              <a:buNone/>
              <a:tabLst/>
              <a:defRPr sz="1000" baseline="0">
                <a:solidFill>
                  <a:srgbClr val="5F5F5F"/>
                </a:solidFill>
                <a:latin typeface="Arial" pitchFamily="34" charset="0"/>
                <a:cs typeface="Arial" pitchFamily="34" charset="0"/>
              </a:defRPr>
            </a:lvl1pPr>
          </a:lstStyle>
          <a:p>
            <a:r>
              <a:rPr lang="en-US" sz="1000" dirty="0"/>
              <a:t>PHOTO</a:t>
            </a:r>
            <a:endParaRPr lang="en-US" dirty="0"/>
          </a:p>
          <a:p>
            <a:endParaRPr lang="en-US" dirty="0"/>
          </a:p>
        </p:txBody>
      </p:sp>
      <p:cxnSp>
        <p:nvCxnSpPr>
          <p:cNvPr id="25" name="Straight Connector 24"/>
          <p:cNvCxnSpPr/>
          <p:nvPr userDrawn="1"/>
        </p:nvCxnSpPr>
        <p:spPr>
          <a:xfrm>
            <a:off x="539104" y="1405833"/>
            <a:ext cx="8596430" cy="0"/>
          </a:xfrm>
          <a:prstGeom prst="line">
            <a:avLst/>
          </a:prstGeom>
          <a:ln w="9525">
            <a:solidFill>
              <a:srgbClr val="EB602B"/>
            </a:solidFill>
          </a:ln>
        </p:spPr>
        <p:style>
          <a:lnRef idx="1">
            <a:schemeClr val="accent1"/>
          </a:lnRef>
          <a:fillRef idx="0">
            <a:schemeClr val="accent1"/>
          </a:fillRef>
          <a:effectRef idx="0">
            <a:schemeClr val="accent1"/>
          </a:effectRef>
          <a:fontRef idx="minor">
            <a:schemeClr val="tx1"/>
          </a:fontRef>
        </p:style>
      </p:cxnSp>
      <p:sp>
        <p:nvSpPr>
          <p:cNvPr id="26" name="Footer Placeholder 4"/>
          <p:cNvSpPr>
            <a:spLocks noGrp="1"/>
          </p:cNvSpPr>
          <p:nvPr>
            <p:ph type="ftr" sz="quarter" idx="3"/>
          </p:nvPr>
        </p:nvSpPr>
        <p:spPr>
          <a:xfrm>
            <a:off x="1828800" y="6561746"/>
            <a:ext cx="6324600" cy="301752"/>
          </a:xfrm>
          <a:prstGeom prst="rect">
            <a:avLst/>
          </a:prstGeom>
        </p:spPr>
        <p:txBody>
          <a:bodyPr vert="horz" lIns="91440" tIns="45720" rIns="91440" bIns="45720" rtlCol="0" anchor="ctr">
            <a:normAutofit/>
          </a:bodyPr>
          <a:lstStyle>
            <a:lvl1pPr algn="l">
              <a:defRPr sz="900" b="1">
                <a:solidFill>
                  <a:srgbClr val="0F375C"/>
                </a:solidFill>
              </a:defRPr>
            </a:lvl1pPr>
          </a:lstStyle>
          <a:p>
            <a:r>
              <a:rPr lang="en-US" dirty="0"/>
              <a:t>The Sustainable Finance Disclosure Regulation - Allianz</a:t>
            </a:r>
          </a:p>
        </p:txBody>
      </p:sp>
      <p:sp>
        <p:nvSpPr>
          <p:cNvPr id="27" name="Slide Number Placeholder 5"/>
          <p:cNvSpPr>
            <a:spLocks noGrp="1"/>
          </p:cNvSpPr>
          <p:nvPr>
            <p:ph type="sldNum" sz="quarter" idx="4"/>
          </p:nvPr>
        </p:nvSpPr>
        <p:spPr>
          <a:xfrm>
            <a:off x="8153400" y="6561746"/>
            <a:ext cx="948068" cy="301752"/>
          </a:xfrm>
          <a:prstGeom prst="rect">
            <a:avLst/>
          </a:prstGeom>
        </p:spPr>
        <p:txBody>
          <a:bodyPr vert="horz" lIns="91440" tIns="45720" rIns="91440" bIns="45720" rtlCol="0" anchor="ctr"/>
          <a:lstStyle>
            <a:lvl1pPr algn="r">
              <a:defRPr sz="900" b="1">
                <a:solidFill>
                  <a:srgbClr val="00395C"/>
                </a:solidFill>
              </a:defRPr>
            </a:lvl1pPr>
          </a:lstStyle>
          <a:p>
            <a:fld id="{423ACDEF-398B-4923-BAF3-0AF17CFC972B}" type="slidenum">
              <a:rPr lang="en-US" smtClean="0"/>
              <a:pPr/>
              <a:t>‹#›</a:t>
            </a:fld>
            <a:endParaRPr lang="en-US" dirty="0"/>
          </a:p>
        </p:txBody>
      </p:sp>
      <p:sp>
        <p:nvSpPr>
          <p:cNvPr id="28" name="Date Placeholder 3"/>
          <p:cNvSpPr>
            <a:spLocks noGrp="1"/>
          </p:cNvSpPr>
          <p:nvPr>
            <p:ph type="dt" sz="half" idx="2"/>
          </p:nvPr>
        </p:nvSpPr>
        <p:spPr>
          <a:xfrm>
            <a:off x="0" y="6561746"/>
            <a:ext cx="1752600" cy="301752"/>
          </a:xfrm>
          <a:prstGeom prst="rect">
            <a:avLst/>
          </a:prstGeom>
        </p:spPr>
        <p:txBody>
          <a:bodyPr vert="horz" lIns="91440" tIns="45720" rIns="91440" bIns="45720" rtlCol="0" anchor="ctr"/>
          <a:lstStyle>
            <a:lvl1pPr algn="r">
              <a:defRPr sz="900">
                <a:solidFill>
                  <a:srgbClr val="0F375C"/>
                </a:solidFill>
              </a:defRPr>
            </a:lvl1pPr>
          </a:lstStyle>
          <a:p>
            <a:r>
              <a:rPr lang="en-US" dirty="0"/>
              <a:t>March 2021</a:t>
            </a:r>
          </a:p>
        </p:txBody>
      </p:sp>
      <p:grpSp>
        <p:nvGrpSpPr>
          <p:cNvPr id="30" name="Group 29"/>
          <p:cNvGrpSpPr/>
          <p:nvPr userDrawn="1"/>
        </p:nvGrpSpPr>
        <p:grpSpPr>
          <a:xfrm>
            <a:off x="0" y="6200848"/>
            <a:ext cx="9144000" cy="332162"/>
            <a:chOff x="0" y="3115525"/>
            <a:chExt cx="9144000" cy="332162"/>
          </a:xfrm>
        </p:grpSpPr>
        <p:cxnSp>
          <p:nvCxnSpPr>
            <p:cNvPr id="31" name="Straight Connector 30"/>
            <p:cNvCxnSpPr/>
            <p:nvPr userDrawn="1"/>
          </p:nvCxnSpPr>
          <p:spPr>
            <a:xfrm flipH="1" flipV="1">
              <a:off x="1" y="3115525"/>
              <a:ext cx="6443132" cy="325117"/>
            </a:xfrm>
            <a:prstGeom prst="line">
              <a:avLst/>
            </a:prstGeom>
            <a:ln w="12700">
              <a:solidFill>
                <a:srgbClr val="77777A"/>
              </a:solidFill>
            </a:ln>
          </p:spPr>
          <p:style>
            <a:lnRef idx="1">
              <a:schemeClr val="accent1"/>
            </a:lnRef>
            <a:fillRef idx="0">
              <a:schemeClr val="accent1"/>
            </a:fillRef>
            <a:effectRef idx="0">
              <a:schemeClr val="accent1"/>
            </a:effectRef>
            <a:fontRef idx="minor">
              <a:schemeClr val="tx1"/>
            </a:fontRef>
          </p:style>
        </p:cxnSp>
        <p:sp>
          <p:nvSpPr>
            <p:cNvPr id="32" name="Right Triangle 31"/>
            <p:cNvSpPr/>
            <p:nvPr userDrawn="1"/>
          </p:nvSpPr>
          <p:spPr>
            <a:xfrm>
              <a:off x="0" y="3254375"/>
              <a:ext cx="6646333" cy="186267"/>
            </a:xfrm>
            <a:prstGeom prst="rtTriangle">
              <a:avLst/>
            </a:prstGeom>
            <a:solidFill>
              <a:srgbClr val="EB6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3" name="Right Triangle 32"/>
            <p:cNvSpPr/>
            <p:nvPr userDrawn="1"/>
          </p:nvSpPr>
          <p:spPr>
            <a:xfrm flipH="1">
              <a:off x="6443133" y="3115525"/>
              <a:ext cx="2700867" cy="332162"/>
            </a:xfrm>
            <a:prstGeom prst="rtTriangle">
              <a:avLst/>
            </a:prstGeom>
            <a:solidFill>
              <a:srgbClr val="003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34" name="Straight Connector 33"/>
            <p:cNvCxnSpPr/>
            <p:nvPr userDrawn="1"/>
          </p:nvCxnSpPr>
          <p:spPr>
            <a:xfrm>
              <a:off x="0" y="3445933"/>
              <a:ext cx="9144000" cy="0"/>
            </a:xfrm>
            <a:prstGeom prst="line">
              <a:avLst/>
            </a:prstGeom>
            <a:ln w="12700">
              <a:solidFill>
                <a:srgbClr val="00395C"/>
              </a:solidFill>
            </a:ln>
          </p:spPr>
          <p:style>
            <a:lnRef idx="1">
              <a:schemeClr val="accent1"/>
            </a:lnRef>
            <a:fillRef idx="0">
              <a:schemeClr val="accent1"/>
            </a:fillRef>
            <a:effectRef idx="0">
              <a:schemeClr val="accent1"/>
            </a:effectRef>
            <a:fontRef idx="minor">
              <a:schemeClr val="tx1"/>
            </a:fontRef>
          </p:style>
        </p:cxnSp>
      </p:grpSp>
      <p:cxnSp>
        <p:nvCxnSpPr>
          <p:cNvPr id="35" name="Straight Connector 34"/>
          <p:cNvCxnSpPr/>
          <p:nvPr userDrawn="1"/>
        </p:nvCxnSpPr>
        <p:spPr>
          <a:xfrm>
            <a:off x="1789493" y="6657764"/>
            <a:ext cx="0" cy="88253"/>
          </a:xfrm>
          <a:prstGeom prst="line">
            <a:avLst/>
          </a:prstGeom>
          <a:ln w="6350">
            <a:solidFill>
              <a:srgbClr val="EB60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46178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minar Listing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3400" y="304800"/>
            <a:ext cx="8229600" cy="874931"/>
          </a:xfrm>
        </p:spPr>
        <p:txBody>
          <a:bodyPr anchor="b" anchorCtr="0">
            <a:normAutofit/>
          </a:bodyPr>
          <a:lstStyle>
            <a:lvl1pPr algn="l">
              <a:lnSpc>
                <a:spcPct val="100000"/>
              </a:lnSpc>
              <a:defRPr sz="3000" b="0" i="0" u="none">
                <a:solidFill>
                  <a:srgbClr val="00395C"/>
                </a:solidFill>
              </a:defRPr>
            </a:lvl1pPr>
          </a:lstStyle>
          <a:p>
            <a:r>
              <a:rPr lang="en-US" dirty="0"/>
              <a:t>Upcoming Seminars – enter </a:t>
            </a:r>
          </a:p>
        </p:txBody>
      </p:sp>
      <p:sp>
        <p:nvSpPr>
          <p:cNvPr id="4" name="Text Placeholder 3"/>
          <p:cNvSpPr>
            <a:spLocks noGrp="1"/>
          </p:cNvSpPr>
          <p:nvPr>
            <p:ph type="body" sz="quarter" idx="28" hasCustomPrompt="1"/>
          </p:nvPr>
        </p:nvSpPr>
        <p:spPr>
          <a:xfrm>
            <a:off x="533400" y="1674001"/>
            <a:ext cx="8229600" cy="304800"/>
          </a:xfrm>
        </p:spPr>
        <p:txBody>
          <a:bodyPr anchor="b" anchorCtr="0">
            <a:noAutofit/>
          </a:bodyPr>
          <a:lstStyle>
            <a:lvl1pPr marL="0" indent="0">
              <a:spcBef>
                <a:spcPts val="0"/>
              </a:spcBef>
              <a:buNone/>
              <a:defRPr sz="1400" b="1">
                <a:solidFill>
                  <a:srgbClr val="0F375C"/>
                </a:solidFill>
              </a:defRPr>
            </a:lvl1pPr>
          </a:lstStyle>
          <a:p>
            <a:pPr lvl="0"/>
            <a:r>
              <a:rPr lang="en-US" dirty="0"/>
              <a:t>Event Title</a:t>
            </a:r>
          </a:p>
        </p:txBody>
      </p:sp>
      <p:sp>
        <p:nvSpPr>
          <p:cNvPr id="6" name="Content Placeholder 5"/>
          <p:cNvSpPr>
            <a:spLocks noGrp="1"/>
          </p:cNvSpPr>
          <p:nvPr>
            <p:ph sz="quarter" idx="29" hasCustomPrompt="1"/>
          </p:nvPr>
        </p:nvSpPr>
        <p:spPr>
          <a:xfrm>
            <a:off x="533400" y="1978801"/>
            <a:ext cx="8229600" cy="304800"/>
          </a:xfrm>
        </p:spPr>
        <p:txBody>
          <a:bodyPr>
            <a:noAutofit/>
          </a:bodyPr>
          <a:lstStyle>
            <a:lvl1pPr marL="0" indent="0">
              <a:spcBef>
                <a:spcPts val="0"/>
              </a:spcBef>
              <a:buNone/>
              <a:defRPr sz="1400" i="1">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Subtitle</a:t>
            </a:r>
          </a:p>
        </p:txBody>
      </p:sp>
      <p:sp>
        <p:nvSpPr>
          <p:cNvPr id="48" name="Content Placeholder 5"/>
          <p:cNvSpPr>
            <a:spLocks noGrp="1"/>
          </p:cNvSpPr>
          <p:nvPr>
            <p:ph sz="quarter" idx="30" hasCustomPrompt="1"/>
          </p:nvPr>
        </p:nvSpPr>
        <p:spPr>
          <a:xfrm>
            <a:off x="533400" y="2292459"/>
            <a:ext cx="8229600" cy="241008"/>
          </a:xfrm>
        </p:spPr>
        <p:txBody>
          <a:bodyPr anchor="ctr" anchorCtr="0">
            <a:noAutofit/>
          </a:bodyPr>
          <a:lstStyle>
            <a:lvl1pPr marL="0" indent="0">
              <a:spcBef>
                <a:spcPts val="0"/>
              </a:spcBef>
              <a:buNone/>
              <a:defRPr sz="1400" i="0">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Date | Time</a:t>
            </a:r>
          </a:p>
        </p:txBody>
      </p:sp>
      <p:sp>
        <p:nvSpPr>
          <p:cNvPr id="49" name="Text Placeholder 48"/>
          <p:cNvSpPr>
            <a:spLocks noGrp="1"/>
          </p:cNvSpPr>
          <p:nvPr>
            <p:ph type="body" sz="quarter" idx="31" hasCustomPrompt="1"/>
          </p:nvPr>
        </p:nvSpPr>
        <p:spPr>
          <a:xfrm>
            <a:off x="533400" y="2533467"/>
            <a:ext cx="8229600" cy="228600"/>
          </a:xfrm>
        </p:spPr>
        <p:txBody>
          <a:bodyPr anchor="ctr" anchorCtr="0">
            <a:noAutofit/>
          </a:bodyPr>
          <a:lstStyle>
            <a:lvl1pPr marL="0" indent="0">
              <a:buNone/>
              <a:defRPr sz="1400">
                <a:solidFill>
                  <a:srgbClr val="0F375C"/>
                </a:solidFill>
              </a:defRPr>
            </a:lvl1pPr>
            <a:lvl2pPr marL="457200" indent="0">
              <a:buNone/>
              <a:defRPr sz="1400"/>
            </a:lvl2pPr>
            <a:lvl3pPr marL="914400" indent="0">
              <a:buFont typeface="Arial" panose="020B0604020202020204" pitchFamily="34" charset="0"/>
              <a:buNone/>
              <a:defRPr sz="1400"/>
            </a:lvl3pPr>
            <a:lvl4pPr marL="1371600" indent="0">
              <a:buNone/>
              <a:defRPr sz="1600"/>
            </a:lvl4pPr>
            <a:lvl5pPr marL="1828800" indent="0">
              <a:buNone/>
              <a:defRPr sz="1600"/>
            </a:lvl5pPr>
          </a:lstStyle>
          <a:p>
            <a:pPr lvl="0"/>
            <a:r>
              <a:rPr lang="en-US" dirty="0"/>
              <a:t>Location</a:t>
            </a:r>
          </a:p>
        </p:txBody>
      </p:sp>
      <p:sp>
        <p:nvSpPr>
          <p:cNvPr id="50" name="Text Placeholder 3"/>
          <p:cNvSpPr>
            <a:spLocks noGrp="1"/>
          </p:cNvSpPr>
          <p:nvPr>
            <p:ph type="body" sz="quarter" idx="32" hasCustomPrompt="1"/>
          </p:nvPr>
        </p:nvSpPr>
        <p:spPr>
          <a:xfrm>
            <a:off x="533400" y="3016857"/>
            <a:ext cx="8229600" cy="304800"/>
          </a:xfrm>
        </p:spPr>
        <p:txBody>
          <a:bodyPr anchor="b" anchorCtr="0">
            <a:noAutofit/>
          </a:bodyPr>
          <a:lstStyle>
            <a:lvl1pPr marL="0" indent="0">
              <a:spcBef>
                <a:spcPts val="0"/>
              </a:spcBef>
              <a:buNone/>
              <a:defRPr sz="1400" b="1">
                <a:solidFill>
                  <a:srgbClr val="0F375C"/>
                </a:solidFill>
              </a:defRPr>
            </a:lvl1pPr>
          </a:lstStyle>
          <a:p>
            <a:pPr lvl="0"/>
            <a:r>
              <a:rPr lang="en-US" dirty="0"/>
              <a:t>Event Title</a:t>
            </a:r>
          </a:p>
        </p:txBody>
      </p:sp>
      <p:sp>
        <p:nvSpPr>
          <p:cNvPr id="51" name="Content Placeholder 5"/>
          <p:cNvSpPr>
            <a:spLocks noGrp="1"/>
          </p:cNvSpPr>
          <p:nvPr>
            <p:ph sz="quarter" idx="33" hasCustomPrompt="1"/>
          </p:nvPr>
        </p:nvSpPr>
        <p:spPr>
          <a:xfrm>
            <a:off x="533400" y="3321657"/>
            <a:ext cx="8229600" cy="304800"/>
          </a:xfrm>
        </p:spPr>
        <p:txBody>
          <a:bodyPr>
            <a:noAutofit/>
          </a:bodyPr>
          <a:lstStyle>
            <a:lvl1pPr marL="0" indent="0">
              <a:spcBef>
                <a:spcPts val="0"/>
              </a:spcBef>
              <a:buNone/>
              <a:defRPr sz="1400" i="1">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Subtitle</a:t>
            </a:r>
          </a:p>
        </p:txBody>
      </p:sp>
      <p:sp>
        <p:nvSpPr>
          <p:cNvPr id="52" name="Content Placeholder 5"/>
          <p:cNvSpPr>
            <a:spLocks noGrp="1"/>
          </p:cNvSpPr>
          <p:nvPr>
            <p:ph sz="quarter" idx="34" hasCustomPrompt="1"/>
          </p:nvPr>
        </p:nvSpPr>
        <p:spPr>
          <a:xfrm>
            <a:off x="533400" y="3635315"/>
            <a:ext cx="8229600" cy="241008"/>
          </a:xfrm>
        </p:spPr>
        <p:txBody>
          <a:bodyPr anchor="ctr" anchorCtr="0">
            <a:noAutofit/>
          </a:bodyPr>
          <a:lstStyle>
            <a:lvl1pPr marL="0" indent="0">
              <a:spcBef>
                <a:spcPts val="0"/>
              </a:spcBef>
              <a:buNone/>
              <a:defRPr sz="1400" i="0">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Date | Time</a:t>
            </a:r>
          </a:p>
        </p:txBody>
      </p:sp>
      <p:sp>
        <p:nvSpPr>
          <p:cNvPr id="53" name="Text Placeholder 48"/>
          <p:cNvSpPr>
            <a:spLocks noGrp="1"/>
          </p:cNvSpPr>
          <p:nvPr>
            <p:ph type="body" sz="quarter" idx="35" hasCustomPrompt="1"/>
          </p:nvPr>
        </p:nvSpPr>
        <p:spPr>
          <a:xfrm>
            <a:off x="533400" y="3876323"/>
            <a:ext cx="8229600" cy="228600"/>
          </a:xfrm>
        </p:spPr>
        <p:txBody>
          <a:bodyPr anchor="ctr" anchorCtr="0">
            <a:noAutofit/>
          </a:bodyPr>
          <a:lstStyle>
            <a:lvl1pPr marL="0" indent="0">
              <a:buNone/>
              <a:defRPr sz="1400">
                <a:solidFill>
                  <a:srgbClr val="0F375C"/>
                </a:solidFill>
              </a:defRPr>
            </a:lvl1pPr>
            <a:lvl2pPr marL="457200" indent="0">
              <a:buNone/>
              <a:defRPr sz="1400"/>
            </a:lvl2pPr>
            <a:lvl3pPr marL="914400" indent="0">
              <a:buFont typeface="Arial" panose="020B0604020202020204" pitchFamily="34" charset="0"/>
              <a:buNone/>
              <a:defRPr sz="1400"/>
            </a:lvl3pPr>
            <a:lvl4pPr marL="1371600" indent="0">
              <a:buNone/>
              <a:defRPr sz="1600"/>
            </a:lvl4pPr>
            <a:lvl5pPr marL="1828800" indent="0">
              <a:buNone/>
              <a:defRPr sz="1600"/>
            </a:lvl5pPr>
          </a:lstStyle>
          <a:p>
            <a:pPr lvl="0"/>
            <a:r>
              <a:rPr lang="en-US" dirty="0"/>
              <a:t>Location</a:t>
            </a:r>
          </a:p>
        </p:txBody>
      </p:sp>
      <p:sp>
        <p:nvSpPr>
          <p:cNvPr id="54" name="Text Placeholder 3"/>
          <p:cNvSpPr>
            <a:spLocks noGrp="1"/>
          </p:cNvSpPr>
          <p:nvPr>
            <p:ph type="body" sz="quarter" idx="36" hasCustomPrompt="1"/>
          </p:nvPr>
        </p:nvSpPr>
        <p:spPr>
          <a:xfrm>
            <a:off x="533400" y="4379210"/>
            <a:ext cx="8229600" cy="304800"/>
          </a:xfrm>
        </p:spPr>
        <p:txBody>
          <a:bodyPr anchor="b" anchorCtr="0">
            <a:noAutofit/>
          </a:bodyPr>
          <a:lstStyle>
            <a:lvl1pPr marL="0" indent="0">
              <a:spcBef>
                <a:spcPts val="0"/>
              </a:spcBef>
              <a:buNone/>
              <a:defRPr sz="1400" b="1">
                <a:solidFill>
                  <a:srgbClr val="0F375C"/>
                </a:solidFill>
              </a:defRPr>
            </a:lvl1pPr>
          </a:lstStyle>
          <a:p>
            <a:pPr lvl="0"/>
            <a:r>
              <a:rPr lang="en-US" dirty="0"/>
              <a:t>Event Title</a:t>
            </a:r>
          </a:p>
        </p:txBody>
      </p:sp>
      <p:sp>
        <p:nvSpPr>
          <p:cNvPr id="55" name="Content Placeholder 5"/>
          <p:cNvSpPr>
            <a:spLocks noGrp="1"/>
          </p:cNvSpPr>
          <p:nvPr>
            <p:ph sz="quarter" idx="37" hasCustomPrompt="1"/>
          </p:nvPr>
        </p:nvSpPr>
        <p:spPr>
          <a:xfrm>
            <a:off x="533400" y="4684010"/>
            <a:ext cx="8229600" cy="304800"/>
          </a:xfrm>
        </p:spPr>
        <p:txBody>
          <a:bodyPr>
            <a:noAutofit/>
          </a:bodyPr>
          <a:lstStyle>
            <a:lvl1pPr marL="0" indent="0">
              <a:spcBef>
                <a:spcPts val="0"/>
              </a:spcBef>
              <a:buNone/>
              <a:defRPr sz="1400" i="1">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Subtitle</a:t>
            </a:r>
          </a:p>
        </p:txBody>
      </p:sp>
      <p:sp>
        <p:nvSpPr>
          <p:cNvPr id="56" name="Content Placeholder 5"/>
          <p:cNvSpPr>
            <a:spLocks noGrp="1"/>
          </p:cNvSpPr>
          <p:nvPr>
            <p:ph sz="quarter" idx="38" hasCustomPrompt="1"/>
          </p:nvPr>
        </p:nvSpPr>
        <p:spPr>
          <a:xfrm>
            <a:off x="533400" y="4997668"/>
            <a:ext cx="8229600" cy="241008"/>
          </a:xfrm>
        </p:spPr>
        <p:txBody>
          <a:bodyPr anchor="ctr" anchorCtr="0">
            <a:noAutofit/>
          </a:bodyPr>
          <a:lstStyle>
            <a:lvl1pPr marL="0" indent="0">
              <a:spcBef>
                <a:spcPts val="0"/>
              </a:spcBef>
              <a:buNone/>
              <a:defRPr sz="1400" i="0">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Date | Time</a:t>
            </a:r>
          </a:p>
        </p:txBody>
      </p:sp>
      <p:sp>
        <p:nvSpPr>
          <p:cNvPr id="57" name="Text Placeholder 48"/>
          <p:cNvSpPr>
            <a:spLocks noGrp="1"/>
          </p:cNvSpPr>
          <p:nvPr>
            <p:ph type="body" sz="quarter" idx="39" hasCustomPrompt="1"/>
          </p:nvPr>
        </p:nvSpPr>
        <p:spPr>
          <a:xfrm>
            <a:off x="533400" y="5238676"/>
            <a:ext cx="8229600" cy="228600"/>
          </a:xfrm>
        </p:spPr>
        <p:txBody>
          <a:bodyPr anchor="ctr" anchorCtr="0">
            <a:noAutofit/>
          </a:bodyPr>
          <a:lstStyle>
            <a:lvl1pPr marL="0" indent="0">
              <a:buNone/>
              <a:defRPr sz="1400">
                <a:solidFill>
                  <a:srgbClr val="0F375C"/>
                </a:solidFill>
              </a:defRPr>
            </a:lvl1pPr>
            <a:lvl2pPr marL="457200" indent="0">
              <a:buNone/>
              <a:defRPr sz="1400"/>
            </a:lvl2pPr>
            <a:lvl3pPr marL="914400" indent="0">
              <a:buFont typeface="Arial" panose="020B0604020202020204" pitchFamily="34" charset="0"/>
              <a:buNone/>
              <a:defRPr sz="1400"/>
            </a:lvl3pPr>
            <a:lvl4pPr marL="1371600" indent="0">
              <a:buNone/>
              <a:defRPr sz="1600"/>
            </a:lvl4pPr>
            <a:lvl5pPr marL="1828800" indent="0">
              <a:buNone/>
              <a:defRPr sz="1600"/>
            </a:lvl5pPr>
          </a:lstStyle>
          <a:p>
            <a:pPr lvl="0"/>
            <a:r>
              <a:rPr lang="en-US" dirty="0"/>
              <a:t>Location</a:t>
            </a:r>
          </a:p>
        </p:txBody>
      </p:sp>
      <p:cxnSp>
        <p:nvCxnSpPr>
          <p:cNvPr id="20" name="Straight Connector 19"/>
          <p:cNvCxnSpPr/>
          <p:nvPr userDrawn="1"/>
        </p:nvCxnSpPr>
        <p:spPr>
          <a:xfrm>
            <a:off x="539104" y="1405833"/>
            <a:ext cx="8596430" cy="0"/>
          </a:xfrm>
          <a:prstGeom prst="line">
            <a:avLst/>
          </a:prstGeom>
          <a:ln w="9525">
            <a:solidFill>
              <a:srgbClr val="EB602B"/>
            </a:solidFill>
          </a:ln>
        </p:spPr>
        <p:style>
          <a:lnRef idx="1">
            <a:schemeClr val="accent1"/>
          </a:lnRef>
          <a:fillRef idx="0">
            <a:schemeClr val="accent1"/>
          </a:fillRef>
          <a:effectRef idx="0">
            <a:schemeClr val="accent1"/>
          </a:effectRef>
          <a:fontRef idx="minor">
            <a:schemeClr val="tx1"/>
          </a:fontRef>
        </p:style>
      </p:cxnSp>
      <p:sp>
        <p:nvSpPr>
          <p:cNvPr id="22" name="Footer Placeholder 4"/>
          <p:cNvSpPr>
            <a:spLocks noGrp="1"/>
          </p:cNvSpPr>
          <p:nvPr>
            <p:ph type="ftr" sz="quarter" idx="3"/>
          </p:nvPr>
        </p:nvSpPr>
        <p:spPr>
          <a:xfrm>
            <a:off x="1828800" y="6561746"/>
            <a:ext cx="6324600" cy="301752"/>
          </a:xfrm>
          <a:prstGeom prst="rect">
            <a:avLst/>
          </a:prstGeom>
        </p:spPr>
        <p:txBody>
          <a:bodyPr vert="horz" lIns="91440" tIns="45720" rIns="91440" bIns="45720" rtlCol="0" anchor="ctr">
            <a:normAutofit/>
          </a:bodyPr>
          <a:lstStyle>
            <a:lvl1pPr algn="l">
              <a:defRPr sz="900" b="1">
                <a:solidFill>
                  <a:srgbClr val="0F375C"/>
                </a:solidFill>
              </a:defRPr>
            </a:lvl1pPr>
          </a:lstStyle>
          <a:p>
            <a:r>
              <a:rPr lang="en-US" dirty="0"/>
              <a:t>The Sustainable Finance Disclosure Regulation - Allianz</a:t>
            </a:r>
          </a:p>
        </p:txBody>
      </p:sp>
      <p:sp>
        <p:nvSpPr>
          <p:cNvPr id="23" name="Slide Number Placeholder 5"/>
          <p:cNvSpPr>
            <a:spLocks noGrp="1"/>
          </p:cNvSpPr>
          <p:nvPr>
            <p:ph type="sldNum" sz="quarter" idx="4"/>
          </p:nvPr>
        </p:nvSpPr>
        <p:spPr>
          <a:xfrm>
            <a:off x="8153400" y="6561746"/>
            <a:ext cx="948068" cy="301752"/>
          </a:xfrm>
          <a:prstGeom prst="rect">
            <a:avLst/>
          </a:prstGeom>
        </p:spPr>
        <p:txBody>
          <a:bodyPr vert="horz" lIns="91440" tIns="45720" rIns="91440" bIns="45720" rtlCol="0" anchor="ctr"/>
          <a:lstStyle>
            <a:lvl1pPr algn="r">
              <a:defRPr sz="900" b="1">
                <a:solidFill>
                  <a:srgbClr val="00395C"/>
                </a:solidFill>
              </a:defRPr>
            </a:lvl1pPr>
          </a:lstStyle>
          <a:p>
            <a:fld id="{423ACDEF-398B-4923-BAF3-0AF17CFC972B}" type="slidenum">
              <a:rPr lang="en-US" smtClean="0"/>
              <a:pPr/>
              <a:t>‹#›</a:t>
            </a:fld>
            <a:endParaRPr lang="en-US" dirty="0"/>
          </a:p>
        </p:txBody>
      </p:sp>
      <p:sp>
        <p:nvSpPr>
          <p:cNvPr id="24" name="Date Placeholder 3"/>
          <p:cNvSpPr>
            <a:spLocks noGrp="1"/>
          </p:cNvSpPr>
          <p:nvPr>
            <p:ph type="dt" sz="half" idx="2"/>
          </p:nvPr>
        </p:nvSpPr>
        <p:spPr>
          <a:xfrm>
            <a:off x="0" y="6561746"/>
            <a:ext cx="1752600" cy="301752"/>
          </a:xfrm>
          <a:prstGeom prst="rect">
            <a:avLst/>
          </a:prstGeom>
        </p:spPr>
        <p:txBody>
          <a:bodyPr vert="horz" lIns="91440" tIns="45720" rIns="91440" bIns="45720" rtlCol="0" anchor="ctr"/>
          <a:lstStyle>
            <a:lvl1pPr algn="r">
              <a:defRPr sz="900">
                <a:solidFill>
                  <a:srgbClr val="0F375C"/>
                </a:solidFill>
              </a:defRPr>
            </a:lvl1pPr>
          </a:lstStyle>
          <a:p>
            <a:r>
              <a:rPr lang="en-US" dirty="0"/>
              <a:t>March 2021</a:t>
            </a:r>
          </a:p>
        </p:txBody>
      </p:sp>
      <p:grpSp>
        <p:nvGrpSpPr>
          <p:cNvPr id="26" name="Group 25"/>
          <p:cNvGrpSpPr/>
          <p:nvPr userDrawn="1"/>
        </p:nvGrpSpPr>
        <p:grpSpPr>
          <a:xfrm>
            <a:off x="0" y="6200848"/>
            <a:ext cx="9144000" cy="332162"/>
            <a:chOff x="0" y="3115525"/>
            <a:chExt cx="9144000" cy="332162"/>
          </a:xfrm>
        </p:grpSpPr>
        <p:cxnSp>
          <p:nvCxnSpPr>
            <p:cNvPr id="27" name="Straight Connector 26"/>
            <p:cNvCxnSpPr/>
            <p:nvPr userDrawn="1"/>
          </p:nvCxnSpPr>
          <p:spPr>
            <a:xfrm flipH="1" flipV="1">
              <a:off x="1" y="3115525"/>
              <a:ext cx="6443132" cy="325117"/>
            </a:xfrm>
            <a:prstGeom prst="line">
              <a:avLst/>
            </a:prstGeom>
            <a:ln w="12700">
              <a:solidFill>
                <a:srgbClr val="77777A"/>
              </a:solidFill>
            </a:ln>
          </p:spPr>
          <p:style>
            <a:lnRef idx="1">
              <a:schemeClr val="accent1"/>
            </a:lnRef>
            <a:fillRef idx="0">
              <a:schemeClr val="accent1"/>
            </a:fillRef>
            <a:effectRef idx="0">
              <a:schemeClr val="accent1"/>
            </a:effectRef>
            <a:fontRef idx="minor">
              <a:schemeClr val="tx1"/>
            </a:fontRef>
          </p:style>
        </p:cxnSp>
        <p:sp>
          <p:nvSpPr>
            <p:cNvPr id="28" name="Right Triangle 27"/>
            <p:cNvSpPr/>
            <p:nvPr userDrawn="1"/>
          </p:nvSpPr>
          <p:spPr>
            <a:xfrm>
              <a:off x="0" y="3254375"/>
              <a:ext cx="6646333" cy="186267"/>
            </a:xfrm>
            <a:prstGeom prst="rtTriangle">
              <a:avLst/>
            </a:prstGeom>
            <a:solidFill>
              <a:srgbClr val="EB6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9" name="Right Triangle 28"/>
            <p:cNvSpPr/>
            <p:nvPr userDrawn="1"/>
          </p:nvSpPr>
          <p:spPr>
            <a:xfrm flipH="1">
              <a:off x="6443133" y="3115525"/>
              <a:ext cx="2700867" cy="332162"/>
            </a:xfrm>
            <a:prstGeom prst="rtTriangle">
              <a:avLst/>
            </a:prstGeom>
            <a:solidFill>
              <a:srgbClr val="003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30" name="Straight Connector 29"/>
            <p:cNvCxnSpPr/>
            <p:nvPr userDrawn="1"/>
          </p:nvCxnSpPr>
          <p:spPr>
            <a:xfrm>
              <a:off x="0" y="3445933"/>
              <a:ext cx="9144000" cy="0"/>
            </a:xfrm>
            <a:prstGeom prst="line">
              <a:avLst/>
            </a:prstGeom>
            <a:ln w="12700">
              <a:solidFill>
                <a:srgbClr val="00395C"/>
              </a:solidFill>
            </a:ln>
          </p:spPr>
          <p:style>
            <a:lnRef idx="1">
              <a:schemeClr val="accent1"/>
            </a:lnRef>
            <a:fillRef idx="0">
              <a:schemeClr val="accent1"/>
            </a:fillRef>
            <a:effectRef idx="0">
              <a:schemeClr val="accent1"/>
            </a:effectRef>
            <a:fontRef idx="minor">
              <a:schemeClr val="tx1"/>
            </a:fontRef>
          </p:style>
        </p:cxnSp>
      </p:grpSp>
      <p:cxnSp>
        <p:nvCxnSpPr>
          <p:cNvPr id="31" name="Straight Connector 30"/>
          <p:cNvCxnSpPr/>
          <p:nvPr userDrawn="1"/>
        </p:nvCxnSpPr>
        <p:spPr>
          <a:xfrm>
            <a:off x="1789493" y="6657764"/>
            <a:ext cx="0" cy="88253"/>
          </a:xfrm>
          <a:prstGeom prst="line">
            <a:avLst/>
          </a:prstGeom>
          <a:ln w="6350">
            <a:solidFill>
              <a:srgbClr val="EB60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76297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minar Listings Gri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3400" y="304800"/>
            <a:ext cx="8229600" cy="874931"/>
          </a:xfrm>
        </p:spPr>
        <p:txBody>
          <a:bodyPr anchor="b" anchorCtr="0">
            <a:normAutofit/>
          </a:bodyPr>
          <a:lstStyle>
            <a:lvl1pPr algn="l">
              <a:lnSpc>
                <a:spcPct val="100000"/>
              </a:lnSpc>
              <a:defRPr sz="3000" b="0" i="0" u="none">
                <a:solidFill>
                  <a:srgbClr val="00395C"/>
                </a:solidFill>
              </a:defRPr>
            </a:lvl1pPr>
          </a:lstStyle>
          <a:p>
            <a:r>
              <a:rPr lang="en-US" dirty="0"/>
              <a:t>Upcoming Seminars – enter </a:t>
            </a:r>
          </a:p>
        </p:txBody>
      </p:sp>
      <p:sp>
        <p:nvSpPr>
          <p:cNvPr id="4" name="Text Placeholder 3"/>
          <p:cNvSpPr>
            <a:spLocks noGrp="1"/>
          </p:cNvSpPr>
          <p:nvPr>
            <p:ph type="body" sz="quarter" idx="28" hasCustomPrompt="1"/>
          </p:nvPr>
        </p:nvSpPr>
        <p:spPr>
          <a:xfrm>
            <a:off x="533400" y="1669872"/>
            <a:ext cx="3886200" cy="457200"/>
          </a:xfrm>
        </p:spPr>
        <p:txBody>
          <a:bodyPr anchor="b" anchorCtr="0">
            <a:noAutofit/>
          </a:bodyPr>
          <a:lstStyle>
            <a:lvl1pPr marL="0" indent="0">
              <a:spcBef>
                <a:spcPts val="0"/>
              </a:spcBef>
              <a:buNone/>
              <a:defRPr sz="1400" b="1">
                <a:solidFill>
                  <a:srgbClr val="0F375C"/>
                </a:solidFill>
              </a:defRPr>
            </a:lvl1pPr>
          </a:lstStyle>
          <a:p>
            <a:pPr lvl="0"/>
            <a:r>
              <a:rPr lang="en-US" dirty="0"/>
              <a:t>Event Title</a:t>
            </a:r>
          </a:p>
        </p:txBody>
      </p:sp>
      <p:sp>
        <p:nvSpPr>
          <p:cNvPr id="6" name="Content Placeholder 5"/>
          <p:cNvSpPr>
            <a:spLocks noGrp="1"/>
          </p:cNvSpPr>
          <p:nvPr>
            <p:ph sz="quarter" idx="29" hasCustomPrompt="1"/>
          </p:nvPr>
        </p:nvSpPr>
        <p:spPr>
          <a:xfrm>
            <a:off x="533400" y="2127072"/>
            <a:ext cx="3886200" cy="435934"/>
          </a:xfrm>
        </p:spPr>
        <p:txBody>
          <a:bodyPr>
            <a:noAutofit/>
          </a:bodyPr>
          <a:lstStyle>
            <a:lvl1pPr marL="0" indent="0">
              <a:spcBef>
                <a:spcPts val="0"/>
              </a:spcBef>
              <a:buNone/>
              <a:defRPr sz="1400" i="1">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Subtitle</a:t>
            </a:r>
          </a:p>
        </p:txBody>
      </p:sp>
      <p:sp>
        <p:nvSpPr>
          <p:cNvPr id="48" name="Content Placeholder 5"/>
          <p:cNvSpPr>
            <a:spLocks noGrp="1"/>
          </p:cNvSpPr>
          <p:nvPr>
            <p:ph sz="quarter" idx="30" hasCustomPrompt="1"/>
          </p:nvPr>
        </p:nvSpPr>
        <p:spPr>
          <a:xfrm>
            <a:off x="533400" y="2648064"/>
            <a:ext cx="3886200" cy="241008"/>
          </a:xfrm>
        </p:spPr>
        <p:txBody>
          <a:bodyPr anchor="ctr" anchorCtr="0">
            <a:noAutofit/>
          </a:bodyPr>
          <a:lstStyle>
            <a:lvl1pPr marL="0" indent="0">
              <a:spcBef>
                <a:spcPts val="0"/>
              </a:spcBef>
              <a:buNone/>
              <a:defRPr sz="1200" b="1" i="0">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Date | Time</a:t>
            </a:r>
          </a:p>
        </p:txBody>
      </p:sp>
      <p:sp>
        <p:nvSpPr>
          <p:cNvPr id="49" name="Text Placeholder 48"/>
          <p:cNvSpPr>
            <a:spLocks noGrp="1"/>
          </p:cNvSpPr>
          <p:nvPr>
            <p:ph type="body" sz="quarter" idx="31" hasCustomPrompt="1"/>
          </p:nvPr>
        </p:nvSpPr>
        <p:spPr>
          <a:xfrm>
            <a:off x="533400" y="2889072"/>
            <a:ext cx="3886200" cy="228600"/>
          </a:xfrm>
        </p:spPr>
        <p:txBody>
          <a:bodyPr anchor="ctr" anchorCtr="0">
            <a:noAutofit/>
          </a:bodyPr>
          <a:lstStyle>
            <a:lvl1pPr marL="0" indent="0">
              <a:buNone/>
              <a:defRPr sz="1200" b="1">
                <a:solidFill>
                  <a:srgbClr val="0F375C"/>
                </a:solidFill>
              </a:defRPr>
            </a:lvl1pPr>
            <a:lvl2pPr marL="457200" indent="0">
              <a:buNone/>
              <a:defRPr sz="1400"/>
            </a:lvl2pPr>
            <a:lvl3pPr marL="914400" indent="0">
              <a:buFont typeface="Arial" panose="020B0604020202020204" pitchFamily="34" charset="0"/>
              <a:buNone/>
              <a:defRPr sz="1400"/>
            </a:lvl3pPr>
            <a:lvl4pPr marL="1371600" indent="0">
              <a:buNone/>
              <a:defRPr sz="1600"/>
            </a:lvl4pPr>
            <a:lvl5pPr marL="1828800" indent="0">
              <a:buNone/>
              <a:defRPr sz="1600"/>
            </a:lvl5pPr>
          </a:lstStyle>
          <a:p>
            <a:pPr lvl="0"/>
            <a:r>
              <a:rPr lang="en-US" dirty="0"/>
              <a:t>Location</a:t>
            </a:r>
          </a:p>
        </p:txBody>
      </p:sp>
      <p:sp>
        <p:nvSpPr>
          <p:cNvPr id="54" name="Text Placeholder 3"/>
          <p:cNvSpPr>
            <a:spLocks noGrp="1"/>
          </p:cNvSpPr>
          <p:nvPr>
            <p:ph type="body" sz="quarter" idx="36" hasCustomPrompt="1"/>
          </p:nvPr>
        </p:nvSpPr>
        <p:spPr>
          <a:xfrm>
            <a:off x="4572000" y="1669872"/>
            <a:ext cx="3886200" cy="457200"/>
          </a:xfrm>
        </p:spPr>
        <p:txBody>
          <a:bodyPr anchor="b" anchorCtr="0">
            <a:noAutofit/>
          </a:bodyPr>
          <a:lstStyle>
            <a:lvl1pPr marL="0" indent="0">
              <a:spcBef>
                <a:spcPts val="0"/>
              </a:spcBef>
              <a:buNone/>
              <a:defRPr sz="1400" b="1">
                <a:solidFill>
                  <a:srgbClr val="0F375C"/>
                </a:solidFill>
              </a:defRPr>
            </a:lvl1pPr>
          </a:lstStyle>
          <a:p>
            <a:pPr lvl="0"/>
            <a:r>
              <a:rPr lang="en-US" dirty="0"/>
              <a:t>Event Title</a:t>
            </a:r>
          </a:p>
        </p:txBody>
      </p:sp>
      <p:sp>
        <p:nvSpPr>
          <p:cNvPr id="55" name="Content Placeholder 5"/>
          <p:cNvSpPr>
            <a:spLocks noGrp="1"/>
          </p:cNvSpPr>
          <p:nvPr>
            <p:ph sz="quarter" idx="37" hasCustomPrompt="1"/>
          </p:nvPr>
        </p:nvSpPr>
        <p:spPr>
          <a:xfrm>
            <a:off x="4572000" y="2127072"/>
            <a:ext cx="3886200" cy="435934"/>
          </a:xfrm>
        </p:spPr>
        <p:txBody>
          <a:bodyPr>
            <a:noAutofit/>
          </a:bodyPr>
          <a:lstStyle>
            <a:lvl1pPr marL="0" indent="0">
              <a:spcBef>
                <a:spcPts val="0"/>
              </a:spcBef>
              <a:buNone/>
              <a:defRPr sz="1400" i="1">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Subtitle</a:t>
            </a:r>
          </a:p>
        </p:txBody>
      </p:sp>
      <p:sp>
        <p:nvSpPr>
          <p:cNvPr id="56" name="Content Placeholder 5"/>
          <p:cNvSpPr>
            <a:spLocks noGrp="1"/>
          </p:cNvSpPr>
          <p:nvPr>
            <p:ph sz="quarter" idx="38" hasCustomPrompt="1"/>
          </p:nvPr>
        </p:nvSpPr>
        <p:spPr>
          <a:xfrm>
            <a:off x="4572000" y="2648064"/>
            <a:ext cx="3886200" cy="241008"/>
          </a:xfrm>
        </p:spPr>
        <p:txBody>
          <a:bodyPr anchor="ctr" anchorCtr="0">
            <a:noAutofit/>
          </a:bodyPr>
          <a:lstStyle>
            <a:lvl1pPr marL="0" indent="0">
              <a:spcBef>
                <a:spcPts val="0"/>
              </a:spcBef>
              <a:buNone/>
              <a:defRPr sz="1200" b="1" i="0">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Date | Time</a:t>
            </a:r>
          </a:p>
        </p:txBody>
      </p:sp>
      <p:sp>
        <p:nvSpPr>
          <p:cNvPr id="57" name="Text Placeholder 48"/>
          <p:cNvSpPr>
            <a:spLocks noGrp="1"/>
          </p:cNvSpPr>
          <p:nvPr>
            <p:ph type="body" sz="quarter" idx="39" hasCustomPrompt="1"/>
          </p:nvPr>
        </p:nvSpPr>
        <p:spPr>
          <a:xfrm>
            <a:off x="4572000" y="2889072"/>
            <a:ext cx="3886200" cy="228600"/>
          </a:xfrm>
        </p:spPr>
        <p:txBody>
          <a:bodyPr anchor="ctr" anchorCtr="0">
            <a:noAutofit/>
          </a:bodyPr>
          <a:lstStyle>
            <a:lvl1pPr marL="0" indent="0">
              <a:buNone/>
              <a:defRPr sz="1200" b="1">
                <a:solidFill>
                  <a:srgbClr val="0F375C"/>
                </a:solidFill>
              </a:defRPr>
            </a:lvl1pPr>
            <a:lvl2pPr marL="457200" indent="0">
              <a:buNone/>
              <a:defRPr sz="1400"/>
            </a:lvl2pPr>
            <a:lvl3pPr marL="914400" indent="0">
              <a:buFont typeface="Arial" panose="020B0604020202020204" pitchFamily="34" charset="0"/>
              <a:buNone/>
              <a:defRPr sz="1400"/>
            </a:lvl3pPr>
            <a:lvl4pPr marL="1371600" indent="0">
              <a:buNone/>
              <a:defRPr sz="1600"/>
            </a:lvl4pPr>
            <a:lvl5pPr marL="1828800" indent="0">
              <a:buNone/>
              <a:defRPr sz="1600"/>
            </a:lvl5pPr>
          </a:lstStyle>
          <a:p>
            <a:pPr lvl="0"/>
            <a:r>
              <a:rPr lang="en-US" dirty="0"/>
              <a:t>Location</a:t>
            </a:r>
          </a:p>
        </p:txBody>
      </p:sp>
      <p:sp>
        <p:nvSpPr>
          <p:cNvPr id="28" name="Text Placeholder 3"/>
          <p:cNvSpPr>
            <a:spLocks noGrp="1"/>
          </p:cNvSpPr>
          <p:nvPr>
            <p:ph type="body" sz="quarter" idx="40" hasCustomPrompt="1"/>
          </p:nvPr>
        </p:nvSpPr>
        <p:spPr>
          <a:xfrm>
            <a:off x="533400" y="3879672"/>
            <a:ext cx="3886200" cy="457200"/>
          </a:xfrm>
        </p:spPr>
        <p:txBody>
          <a:bodyPr anchor="b" anchorCtr="0">
            <a:noAutofit/>
          </a:bodyPr>
          <a:lstStyle>
            <a:lvl1pPr marL="0" indent="0">
              <a:spcBef>
                <a:spcPts val="0"/>
              </a:spcBef>
              <a:buNone/>
              <a:defRPr sz="1400" b="1">
                <a:solidFill>
                  <a:srgbClr val="0F375C"/>
                </a:solidFill>
              </a:defRPr>
            </a:lvl1pPr>
          </a:lstStyle>
          <a:p>
            <a:pPr lvl="0"/>
            <a:r>
              <a:rPr lang="en-US" dirty="0"/>
              <a:t>Event Title</a:t>
            </a:r>
          </a:p>
        </p:txBody>
      </p:sp>
      <p:sp>
        <p:nvSpPr>
          <p:cNvPr id="29" name="Content Placeholder 5"/>
          <p:cNvSpPr>
            <a:spLocks noGrp="1"/>
          </p:cNvSpPr>
          <p:nvPr>
            <p:ph sz="quarter" idx="41" hasCustomPrompt="1"/>
          </p:nvPr>
        </p:nvSpPr>
        <p:spPr>
          <a:xfrm>
            <a:off x="533400" y="4336872"/>
            <a:ext cx="3886200" cy="435934"/>
          </a:xfrm>
        </p:spPr>
        <p:txBody>
          <a:bodyPr>
            <a:noAutofit/>
          </a:bodyPr>
          <a:lstStyle>
            <a:lvl1pPr marL="0" indent="0">
              <a:spcBef>
                <a:spcPts val="0"/>
              </a:spcBef>
              <a:buNone/>
              <a:defRPr sz="1400" i="1">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Subtitle</a:t>
            </a:r>
          </a:p>
        </p:txBody>
      </p:sp>
      <p:sp>
        <p:nvSpPr>
          <p:cNvPr id="30" name="Content Placeholder 5"/>
          <p:cNvSpPr>
            <a:spLocks noGrp="1"/>
          </p:cNvSpPr>
          <p:nvPr>
            <p:ph sz="quarter" idx="42" hasCustomPrompt="1"/>
          </p:nvPr>
        </p:nvSpPr>
        <p:spPr>
          <a:xfrm>
            <a:off x="533400" y="4857864"/>
            <a:ext cx="3886200" cy="241008"/>
          </a:xfrm>
        </p:spPr>
        <p:txBody>
          <a:bodyPr anchor="ctr" anchorCtr="0">
            <a:noAutofit/>
          </a:bodyPr>
          <a:lstStyle>
            <a:lvl1pPr marL="0" indent="0">
              <a:spcBef>
                <a:spcPts val="0"/>
              </a:spcBef>
              <a:buNone/>
              <a:defRPr sz="1200" b="1" i="0">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Date | Time</a:t>
            </a:r>
          </a:p>
        </p:txBody>
      </p:sp>
      <p:sp>
        <p:nvSpPr>
          <p:cNvPr id="31" name="Text Placeholder 48"/>
          <p:cNvSpPr>
            <a:spLocks noGrp="1"/>
          </p:cNvSpPr>
          <p:nvPr>
            <p:ph type="body" sz="quarter" idx="43" hasCustomPrompt="1"/>
          </p:nvPr>
        </p:nvSpPr>
        <p:spPr>
          <a:xfrm>
            <a:off x="533400" y="5098872"/>
            <a:ext cx="3886200" cy="228600"/>
          </a:xfrm>
        </p:spPr>
        <p:txBody>
          <a:bodyPr anchor="ctr" anchorCtr="0">
            <a:noAutofit/>
          </a:bodyPr>
          <a:lstStyle>
            <a:lvl1pPr marL="0" indent="0">
              <a:buNone/>
              <a:defRPr sz="1200" b="1">
                <a:solidFill>
                  <a:srgbClr val="0F375C"/>
                </a:solidFill>
              </a:defRPr>
            </a:lvl1pPr>
            <a:lvl2pPr marL="457200" indent="0">
              <a:buNone/>
              <a:defRPr sz="1400"/>
            </a:lvl2pPr>
            <a:lvl3pPr marL="914400" indent="0">
              <a:buFont typeface="Arial" panose="020B0604020202020204" pitchFamily="34" charset="0"/>
              <a:buNone/>
              <a:defRPr sz="1400"/>
            </a:lvl3pPr>
            <a:lvl4pPr marL="1371600" indent="0">
              <a:buNone/>
              <a:defRPr sz="1600"/>
            </a:lvl4pPr>
            <a:lvl5pPr marL="1828800" indent="0">
              <a:buNone/>
              <a:defRPr sz="1600"/>
            </a:lvl5pPr>
          </a:lstStyle>
          <a:p>
            <a:pPr lvl="0"/>
            <a:r>
              <a:rPr lang="en-US" dirty="0"/>
              <a:t>Location</a:t>
            </a:r>
          </a:p>
        </p:txBody>
      </p:sp>
      <p:sp>
        <p:nvSpPr>
          <p:cNvPr id="32" name="Text Placeholder 3"/>
          <p:cNvSpPr>
            <a:spLocks noGrp="1"/>
          </p:cNvSpPr>
          <p:nvPr>
            <p:ph type="body" sz="quarter" idx="44" hasCustomPrompt="1"/>
          </p:nvPr>
        </p:nvSpPr>
        <p:spPr>
          <a:xfrm>
            <a:off x="4572000" y="3879672"/>
            <a:ext cx="3886200" cy="457200"/>
          </a:xfrm>
        </p:spPr>
        <p:txBody>
          <a:bodyPr anchor="b" anchorCtr="0">
            <a:noAutofit/>
          </a:bodyPr>
          <a:lstStyle>
            <a:lvl1pPr marL="0" indent="0">
              <a:spcBef>
                <a:spcPts val="0"/>
              </a:spcBef>
              <a:buNone/>
              <a:defRPr sz="1400" b="1">
                <a:solidFill>
                  <a:srgbClr val="0F375C"/>
                </a:solidFill>
              </a:defRPr>
            </a:lvl1pPr>
          </a:lstStyle>
          <a:p>
            <a:pPr lvl="0"/>
            <a:r>
              <a:rPr lang="en-US" dirty="0"/>
              <a:t>Event Title</a:t>
            </a:r>
          </a:p>
        </p:txBody>
      </p:sp>
      <p:sp>
        <p:nvSpPr>
          <p:cNvPr id="33" name="Content Placeholder 5"/>
          <p:cNvSpPr>
            <a:spLocks noGrp="1"/>
          </p:cNvSpPr>
          <p:nvPr>
            <p:ph sz="quarter" idx="45" hasCustomPrompt="1"/>
          </p:nvPr>
        </p:nvSpPr>
        <p:spPr>
          <a:xfrm>
            <a:off x="4572000" y="4336872"/>
            <a:ext cx="3886200" cy="435934"/>
          </a:xfrm>
        </p:spPr>
        <p:txBody>
          <a:bodyPr>
            <a:noAutofit/>
          </a:bodyPr>
          <a:lstStyle>
            <a:lvl1pPr marL="0" indent="0">
              <a:spcBef>
                <a:spcPts val="0"/>
              </a:spcBef>
              <a:buNone/>
              <a:defRPr sz="1400" i="1">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Subtitle</a:t>
            </a:r>
          </a:p>
        </p:txBody>
      </p:sp>
      <p:sp>
        <p:nvSpPr>
          <p:cNvPr id="34" name="Content Placeholder 5"/>
          <p:cNvSpPr>
            <a:spLocks noGrp="1"/>
          </p:cNvSpPr>
          <p:nvPr>
            <p:ph sz="quarter" idx="46" hasCustomPrompt="1"/>
          </p:nvPr>
        </p:nvSpPr>
        <p:spPr>
          <a:xfrm>
            <a:off x="4572000" y="4857864"/>
            <a:ext cx="3886200" cy="241008"/>
          </a:xfrm>
        </p:spPr>
        <p:txBody>
          <a:bodyPr anchor="ctr" anchorCtr="0">
            <a:noAutofit/>
          </a:bodyPr>
          <a:lstStyle>
            <a:lvl1pPr marL="0" indent="0">
              <a:spcBef>
                <a:spcPts val="0"/>
              </a:spcBef>
              <a:buNone/>
              <a:defRPr sz="1200" b="1" i="0">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Date | Time</a:t>
            </a:r>
          </a:p>
        </p:txBody>
      </p:sp>
      <p:sp>
        <p:nvSpPr>
          <p:cNvPr id="35" name="Text Placeholder 48"/>
          <p:cNvSpPr>
            <a:spLocks noGrp="1"/>
          </p:cNvSpPr>
          <p:nvPr>
            <p:ph type="body" sz="quarter" idx="47" hasCustomPrompt="1"/>
          </p:nvPr>
        </p:nvSpPr>
        <p:spPr>
          <a:xfrm>
            <a:off x="4572000" y="5098872"/>
            <a:ext cx="3886200" cy="228600"/>
          </a:xfrm>
        </p:spPr>
        <p:txBody>
          <a:bodyPr anchor="ctr" anchorCtr="0">
            <a:noAutofit/>
          </a:bodyPr>
          <a:lstStyle>
            <a:lvl1pPr marL="0" indent="0">
              <a:buNone/>
              <a:defRPr sz="1200" b="1">
                <a:solidFill>
                  <a:srgbClr val="0F375C"/>
                </a:solidFill>
              </a:defRPr>
            </a:lvl1pPr>
            <a:lvl2pPr marL="457200" indent="0">
              <a:buNone/>
              <a:defRPr sz="1400"/>
            </a:lvl2pPr>
            <a:lvl3pPr marL="914400" indent="0">
              <a:buFont typeface="Arial" panose="020B0604020202020204" pitchFamily="34" charset="0"/>
              <a:buNone/>
              <a:defRPr sz="1400"/>
            </a:lvl3pPr>
            <a:lvl4pPr marL="1371600" indent="0">
              <a:buNone/>
              <a:defRPr sz="1600"/>
            </a:lvl4pPr>
            <a:lvl5pPr marL="1828800" indent="0">
              <a:buNone/>
              <a:defRPr sz="1600"/>
            </a:lvl5pPr>
          </a:lstStyle>
          <a:p>
            <a:pPr lvl="0"/>
            <a:r>
              <a:rPr lang="en-US" dirty="0"/>
              <a:t>Location</a:t>
            </a:r>
          </a:p>
        </p:txBody>
      </p:sp>
      <p:cxnSp>
        <p:nvCxnSpPr>
          <p:cNvPr id="24" name="Straight Connector 23"/>
          <p:cNvCxnSpPr/>
          <p:nvPr userDrawn="1"/>
        </p:nvCxnSpPr>
        <p:spPr>
          <a:xfrm>
            <a:off x="539104" y="1405833"/>
            <a:ext cx="8596430" cy="0"/>
          </a:xfrm>
          <a:prstGeom prst="line">
            <a:avLst/>
          </a:prstGeom>
          <a:ln w="9525">
            <a:solidFill>
              <a:srgbClr val="EB602B"/>
            </a:solidFill>
          </a:ln>
        </p:spPr>
        <p:style>
          <a:lnRef idx="1">
            <a:schemeClr val="accent1"/>
          </a:lnRef>
          <a:fillRef idx="0">
            <a:schemeClr val="accent1"/>
          </a:fillRef>
          <a:effectRef idx="0">
            <a:schemeClr val="accent1"/>
          </a:effectRef>
          <a:fontRef idx="minor">
            <a:schemeClr val="tx1"/>
          </a:fontRef>
        </p:style>
      </p:cxnSp>
      <p:sp>
        <p:nvSpPr>
          <p:cNvPr id="26" name="Footer Placeholder 4"/>
          <p:cNvSpPr>
            <a:spLocks noGrp="1"/>
          </p:cNvSpPr>
          <p:nvPr>
            <p:ph type="ftr" sz="quarter" idx="3"/>
          </p:nvPr>
        </p:nvSpPr>
        <p:spPr>
          <a:xfrm>
            <a:off x="1828800" y="6561746"/>
            <a:ext cx="6324600" cy="301752"/>
          </a:xfrm>
          <a:prstGeom prst="rect">
            <a:avLst/>
          </a:prstGeom>
        </p:spPr>
        <p:txBody>
          <a:bodyPr vert="horz" lIns="91440" tIns="45720" rIns="91440" bIns="45720" rtlCol="0" anchor="ctr">
            <a:normAutofit/>
          </a:bodyPr>
          <a:lstStyle>
            <a:lvl1pPr algn="l">
              <a:defRPr sz="900" b="1">
                <a:solidFill>
                  <a:srgbClr val="0F375C"/>
                </a:solidFill>
              </a:defRPr>
            </a:lvl1pPr>
          </a:lstStyle>
          <a:p>
            <a:r>
              <a:rPr lang="en-US" dirty="0"/>
              <a:t>The Sustainable Finance Disclosure Regulation - Allianz</a:t>
            </a:r>
          </a:p>
        </p:txBody>
      </p:sp>
      <p:sp>
        <p:nvSpPr>
          <p:cNvPr id="27" name="Slide Number Placeholder 5"/>
          <p:cNvSpPr>
            <a:spLocks noGrp="1"/>
          </p:cNvSpPr>
          <p:nvPr>
            <p:ph type="sldNum" sz="quarter" idx="4"/>
          </p:nvPr>
        </p:nvSpPr>
        <p:spPr>
          <a:xfrm>
            <a:off x="8153400" y="6561746"/>
            <a:ext cx="948068" cy="301752"/>
          </a:xfrm>
          <a:prstGeom prst="rect">
            <a:avLst/>
          </a:prstGeom>
        </p:spPr>
        <p:txBody>
          <a:bodyPr vert="horz" lIns="91440" tIns="45720" rIns="91440" bIns="45720" rtlCol="0" anchor="ctr"/>
          <a:lstStyle>
            <a:lvl1pPr algn="r">
              <a:defRPr sz="900" b="1">
                <a:solidFill>
                  <a:srgbClr val="00395C"/>
                </a:solidFill>
              </a:defRPr>
            </a:lvl1pPr>
          </a:lstStyle>
          <a:p>
            <a:fld id="{423ACDEF-398B-4923-BAF3-0AF17CFC972B}" type="slidenum">
              <a:rPr lang="en-US" smtClean="0"/>
              <a:pPr/>
              <a:t>‹#›</a:t>
            </a:fld>
            <a:endParaRPr lang="en-US" dirty="0"/>
          </a:p>
        </p:txBody>
      </p:sp>
      <p:sp>
        <p:nvSpPr>
          <p:cNvPr id="36" name="Date Placeholder 3"/>
          <p:cNvSpPr>
            <a:spLocks noGrp="1"/>
          </p:cNvSpPr>
          <p:nvPr>
            <p:ph type="dt" sz="half" idx="2"/>
          </p:nvPr>
        </p:nvSpPr>
        <p:spPr>
          <a:xfrm>
            <a:off x="0" y="6561746"/>
            <a:ext cx="1752600" cy="301752"/>
          </a:xfrm>
          <a:prstGeom prst="rect">
            <a:avLst/>
          </a:prstGeom>
        </p:spPr>
        <p:txBody>
          <a:bodyPr vert="horz" lIns="91440" tIns="45720" rIns="91440" bIns="45720" rtlCol="0" anchor="ctr"/>
          <a:lstStyle>
            <a:lvl1pPr algn="r">
              <a:defRPr sz="900">
                <a:solidFill>
                  <a:srgbClr val="0F375C"/>
                </a:solidFill>
              </a:defRPr>
            </a:lvl1pPr>
          </a:lstStyle>
          <a:p>
            <a:r>
              <a:rPr lang="en-US" dirty="0"/>
              <a:t>March 2021</a:t>
            </a:r>
          </a:p>
        </p:txBody>
      </p:sp>
      <p:grpSp>
        <p:nvGrpSpPr>
          <p:cNvPr id="38" name="Group 37"/>
          <p:cNvGrpSpPr/>
          <p:nvPr userDrawn="1"/>
        </p:nvGrpSpPr>
        <p:grpSpPr>
          <a:xfrm>
            <a:off x="0" y="6200848"/>
            <a:ext cx="9144000" cy="332162"/>
            <a:chOff x="0" y="3115525"/>
            <a:chExt cx="9144000" cy="332162"/>
          </a:xfrm>
        </p:grpSpPr>
        <p:cxnSp>
          <p:nvCxnSpPr>
            <p:cNvPr id="39" name="Straight Connector 38"/>
            <p:cNvCxnSpPr/>
            <p:nvPr userDrawn="1"/>
          </p:nvCxnSpPr>
          <p:spPr>
            <a:xfrm flipH="1" flipV="1">
              <a:off x="1" y="3115525"/>
              <a:ext cx="6443132" cy="325117"/>
            </a:xfrm>
            <a:prstGeom prst="line">
              <a:avLst/>
            </a:prstGeom>
            <a:ln w="12700">
              <a:solidFill>
                <a:srgbClr val="77777A"/>
              </a:solidFill>
            </a:ln>
          </p:spPr>
          <p:style>
            <a:lnRef idx="1">
              <a:schemeClr val="accent1"/>
            </a:lnRef>
            <a:fillRef idx="0">
              <a:schemeClr val="accent1"/>
            </a:fillRef>
            <a:effectRef idx="0">
              <a:schemeClr val="accent1"/>
            </a:effectRef>
            <a:fontRef idx="minor">
              <a:schemeClr val="tx1"/>
            </a:fontRef>
          </p:style>
        </p:cxnSp>
        <p:sp>
          <p:nvSpPr>
            <p:cNvPr id="40" name="Right Triangle 39"/>
            <p:cNvSpPr/>
            <p:nvPr userDrawn="1"/>
          </p:nvSpPr>
          <p:spPr>
            <a:xfrm>
              <a:off x="0" y="3254375"/>
              <a:ext cx="6646333" cy="186267"/>
            </a:xfrm>
            <a:prstGeom prst="rtTriangle">
              <a:avLst/>
            </a:prstGeom>
            <a:solidFill>
              <a:srgbClr val="EB6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1" name="Right Triangle 40"/>
            <p:cNvSpPr/>
            <p:nvPr userDrawn="1"/>
          </p:nvSpPr>
          <p:spPr>
            <a:xfrm flipH="1">
              <a:off x="6443133" y="3115525"/>
              <a:ext cx="2700867" cy="332162"/>
            </a:xfrm>
            <a:prstGeom prst="rtTriangle">
              <a:avLst/>
            </a:prstGeom>
            <a:solidFill>
              <a:srgbClr val="003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42" name="Straight Connector 41"/>
            <p:cNvCxnSpPr/>
            <p:nvPr userDrawn="1"/>
          </p:nvCxnSpPr>
          <p:spPr>
            <a:xfrm>
              <a:off x="0" y="3445933"/>
              <a:ext cx="9144000" cy="0"/>
            </a:xfrm>
            <a:prstGeom prst="line">
              <a:avLst/>
            </a:prstGeom>
            <a:ln w="12700">
              <a:solidFill>
                <a:srgbClr val="00395C"/>
              </a:solidFill>
            </a:ln>
          </p:spPr>
          <p:style>
            <a:lnRef idx="1">
              <a:schemeClr val="accent1"/>
            </a:lnRef>
            <a:fillRef idx="0">
              <a:schemeClr val="accent1"/>
            </a:fillRef>
            <a:effectRef idx="0">
              <a:schemeClr val="accent1"/>
            </a:effectRef>
            <a:fontRef idx="minor">
              <a:schemeClr val="tx1"/>
            </a:fontRef>
          </p:style>
        </p:cxnSp>
      </p:grpSp>
      <p:cxnSp>
        <p:nvCxnSpPr>
          <p:cNvPr id="43" name="Straight Connector 42"/>
          <p:cNvCxnSpPr/>
          <p:nvPr userDrawn="1"/>
        </p:nvCxnSpPr>
        <p:spPr>
          <a:xfrm>
            <a:off x="1789493" y="6657764"/>
            <a:ext cx="0" cy="88253"/>
          </a:xfrm>
          <a:prstGeom prst="line">
            <a:avLst/>
          </a:prstGeom>
          <a:ln w="6350">
            <a:solidFill>
              <a:srgbClr val="EB60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20529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Char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3400" y="304800"/>
            <a:ext cx="8229600" cy="874931"/>
          </a:xfrm>
        </p:spPr>
        <p:txBody>
          <a:bodyPr anchor="b" anchorCtr="0">
            <a:normAutofit/>
          </a:bodyPr>
          <a:lstStyle>
            <a:lvl1pPr algn="l">
              <a:lnSpc>
                <a:spcPct val="100000"/>
              </a:lnSpc>
              <a:defRPr sz="3000" b="0" i="0" u="none">
                <a:solidFill>
                  <a:srgbClr val="00395C"/>
                </a:solidFill>
              </a:defRPr>
            </a:lvl1pPr>
          </a:lstStyle>
          <a:p>
            <a:r>
              <a:rPr lang="en-US" dirty="0"/>
              <a:t>Custom Chart</a:t>
            </a:r>
          </a:p>
        </p:txBody>
      </p:sp>
      <p:sp>
        <p:nvSpPr>
          <p:cNvPr id="4" name="Chart Placeholder 3"/>
          <p:cNvSpPr>
            <a:spLocks noGrp="1"/>
          </p:cNvSpPr>
          <p:nvPr>
            <p:ph type="chart" sz="quarter" idx="10" hasCustomPrompt="1"/>
          </p:nvPr>
        </p:nvSpPr>
        <p:spPr>
          <a:xfrm>
            <a:off x="533400" y="1676499"/>
            <a:ext cx="8218488" cy="4135768"/>
          </a:xfrm>
        </p:spPr>
        <p:txBody>
          <a:bodyPr/>
          <a:lstStyle>
            <a:lvl1pPr marL="0" indent="0">
              <a:buNone/>
              <a:defRPr/>
            </a:lvl1pPr>
          </a:lstStyle>
          <a:p>
            <a:r>
              <a:rPr lang="en-US" dirty="0"/>
              <a:t>Click icon to insert chart</a:t>
            </a:r>
          </a:p>
        </p:txBody>
      </p:sp>
      <p:cxnSp>
        <p:nvCxnSpPr>
          <p:cNvPr id="9" name="Straight Connector 8"/>
          <p:cNvCxnSpPr/>
          <p:nvPr userDrawn="1"/>
        </p:nvCxnSpPr>
        <p:spPr>
          <a:xfrm>
            <a:off x="539104" y="1405833"/>
            <a:ext cx="8596430" cy="0"/>
          </a:xfrm>
          <a:prstGeom prst="line">
            <a:avLst/>
          </a:prstGeom>
          <a:ln w="9525">
            <a:solidFill>
              <a:srgbClr val="EB602B"/>
            </a:solidFill>
          </a:ln>
        </p:spPr>
        <p:style>
          <a:lnRef idx="1">
            <a:schemeClr val="accent1"/>
          </a:lnRef>
          <a:fillRef idx="0">
            <a:schemeClr val="accent1"/>
          </a:fillRef>
          <a:effectRef idx="0">
            <a:schemeClr val="accent1"/>
          </a:effectRef>
          <a:fontRef idx="minor">
            <a:schemeClr val="tx1"/>
          </a:fontRef>
        </p:style>
      </p:cxnSp>
      <p:sp>
        <p:nvSpPr>
          <p:cNvPr id="11" name="Footer Placeholder 4"/>
          <p:cNvSpPr>
            <a:spLocks noGrp="1"/>
          </p:cNvSpPr>
          <p:nvPr>
            <p:ph type="ftr" sz="quarter" idx="3"/>
          </p:nvPr>
        </p:nvSpPr>
        <p:spPr>
          <a:xfrm>
            <a:off x="1828800" y="6561746"/>
            <a:ext cx="6324600" cy="301752"/>
          </a:xfrm>
          <a:prstGeom prst="rect">
            <a:avLst/>
          </a:prstGeom>
        </p:spPr>
        <p:txBody>
          <a:bodyPr vert="horz" lIns="91440" tIns="45720" rIns="91440" bIns="45720" rtlCol="0" anchor="ctr">
            <a:normAutofit/>
          </a:bodyPr>
          <a:lstStyle>
            <a:lvl1pPr algn="l">
              <a:defRPr sz="900" b="1">
                <a:solidFill>
                  <a:srgbClr val="0F375C"/>
                </a:solidFill>
              </a:defRPr>
            </a:lvl1pPr>
          </a:lstStyle>
          <a:p>
            <a:r>
              <a:rPr lang="en-US" dirty="0"/>
              <a:t>The Sustainable Finance Disclosure Regulation - Allianz</a:t>
            </a:r>
          </a:p>
        </p:txBody>
      </p:sp>
      <p:sp>
        <p:nvSpPr>
          <p:cNvPr id="15" name="Slide Number Placeholder 5"/>
          <p:cNvSpPr>
            <a:spLocks noGrp="1"/>
          </p:cNvSpPr>
          <p:nvPr>
            <p:ph type="sldNum" sz="quarter" idx="4"/>
          </p:nvPr>
        </p:nvSpPr>
        <p:spPr>
          <a:xfrm>
            <a:off x="8153400" y="6561746"/>
            <a:ext cx="948068" cy="301752"/>
          </a:xfrm>
          <a:prstGeom prst="rect">
            <a:avLst/>
          </a:prstGeom>
        </p:spPr>
        <p:txBody>
          <a:bodyPr vert="horz" lIns="91440" tIns="45720" rIns="91440" bIns="45720" rtlCol="0" anchor="ctr"/>
          <a:lstStyle>
            <a:lvl1pPr algn="r">
              <a:defRPr sz="900" b="1">
                <a:solidFill>
                  <a:srgbClr val="00395C"/>
                </a:solidFill>
              </a:defRPr>
            </a:lvl1pPr>
          </a:lstStyle>
          <a:p>
            <a:fld id="{423ACDEF-398B-4923-BAF3-0AF17CFC972B}" type="slidenum">
              <a:rPr lang="en-US" smtClean="0"/>
              <a:pPr/>
              <a:t>‹#›</a:t>
            </a:fld>
            <a:endParaRPr lang="en-US" dirty="0"/>
          </a:p>
        </p:txBody>
      </p:sp>
      <p:sp>
        <p:nvSpPr>
          <p:cNvPr id="16" name="Date Placeholder 3"/>
          <p:cNvSpPr>
            <a:spLocks noGrp="1"/>
          </p:cNvSpPr>
          <p:nvPr>
            <p:ph type="dt" sz="half" idx="2"/>
          </p:nvPr>
        </p:nvSpPr>
        <p:spPr>
          <a:xfrm>
            <a:off x="0" y="6561746"/>
            <a:ext cx="1752600" cy="301752"/>
          </a:xfrm>
          <a:prstGeom prst="rect">
            <a:avLst/>
          </a:prstGeom>
        </p:spPr>
        <p:txBody>
          <a:bodyPr vert="horz" lIns="91440" tIns="45720" rIns="91440" bIns="45720" rtlCol="0" anchor="ctr"/>
          <a:lstStyle>
            <a:lvl1pPr algn="r">
              <a:defRPr sz="900">
                <a:solidFill>
                  <a:srgbClr val="0F375C"/>
                </a:solidFill>
              </a:defRPr>
            </a:lvl1pPr>
          </a:lstStyle>
          <a:p>
            <a:r>
              <a:rPr lang="en-US" dirty="0"/>
              <a:t>March 2021</a:t>
            </a:r>
          </a:p>
        </p:txBody>
      </p:sp>
      <p:grpSp>
        <p:nvGrpSpPr>
          <p:cNvPr id="18" name="Group 17"/>
          <p:cNvGrpSpPr/>
          <p:nvPr userDrawn="1"/>
        </p:nvGrpSpPr>
        <p:grpSpPr>
          <a:xfrm>
            <a:off x="0" y="6200848"/>
            <a:ext cx="9144000" cy="332162"/>
            <a:chOff x="0" y="3115525"/>
            <a:chExt cx="9144000" cy="332162"/>
          </a:xfrm>
        </p:grpSpPr>
        <p:cxnSp>
          <p:nvCxnSpPr>
            <p:cNvPr id="19" name="Straight Connector 18"/>
            <p:cNvCxnSpPr/>
            <p:nvPr userDrawn="1"/>
          </p:nvCxnSpPr>
          <p:spPr>
            <a:xfrm flipH="1" flipV="1">
              <a:off x="1" y="3115525"/>
              <a:ext cx="6443132" cy="325117"/>
            </a:xfrm>
            <a:prstGeom prst="line">
              <a:avLst/>
            </a:prstGeom>
            <a:ln w="12700">
              <a:solidFill>
                <a:srgbClr val="77777A"/>
              </a:solidFill>
            </a:ln>
          </p:spPr>
          <p:style>
            <a:lnRef idx="1">
              <a:schemeClr val="accent1"/>
            </a:lnRef>
            <a:fillRef idx="0">
              <a:schemeClr val="accent1"/>
            </a:fillRef>
            <a:effectRef idx="0">
              <a:schemeClr val="accent1"/>
            </a:effectRef>
            <a:fontRef idx="minor">
              <a:schemeClr val="tx1"/>
            </a:fontRef>
          </p:style>
        </p:cxnSp>
        <p:sp>
          <p:nvSpPr>
            <p:cNvPr id="20" name="Right Triangle 19"/>
            <p:cNvSpPr/>
            <p:nvPr userDrawn="1"/>
          </p:nvSpPr>
          <p:spPr>
            <a:xfrm>
              <a:off x="0" y="3254375"/>
              <a:ext cx="6646333" cy="186267"/>
            </a:xfrm>
            <a:prstGeom prst="rtTriangle">
              <a:avLst/>
            </a:prstGeom>
            <a:solidFill>
              <a:srgbClr val="EB6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1" name="Right Triangle 20"/>
            <p:cNvSpPr/>
            <p:nvPr userDrawn="1"/>
          </p:nvSpPr>
          <p:spPr>
            <a:xfrm flipH="1">
              <a:off x="6443133" y="3115525"/>
              <a:ext cx="2700867" cy="332162"/>
            </a:xfrm>
            <a:prstGeom prst="rtTriangle">
              <a:avLst/>
            </a:prstGeom>
            <a:solidFill>
              <a:srgbClr val="003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22" name="Straight Connector 21"/>
            <p:cNvCxnSpPr/>
            <p:nvPr userDrawn="1"/>
          </p:nvCxnSpPr>
          <p:spPr>
            <a:xfrm>
              <a:off x="0" y="3445933"/>
              <a:ext cx="9144000" cy="0"/>
            </a:xfrm>
            <a:prstGeom prst="line">
              <a:avLst/>
            </a:prstGeom>
            <a:ln w="12700">
              <a:solidFill>
                <a:srgbClr val="00395C"/>
              </a:solidFill>
            </a:ln>
          </p:spPr>
          <p:style>
            <a:lnRef idx="1">
              <a:schemeClr val="accent1"/>
            </a:lnRef>
            <a:fillRef idx="0">
              <a:schemeClr val="accent1"/>
            </a:fillRef>
            <a:effectRef idx="0">
              <a:schemeClr val="accent1"/>
            </a:effectRef>
            <a:fontRef idx="minor">
              <a:schemeClr val="tx1"/>
            </a:fontRef>
          </p:style>
        </p:cxnSp>
      </p:grpSp>
      <p:cxnSp>
        <p:nvCxnSpPr>
          <p:cNvPr id="23" name="Straight Connector 22"/>
          <p:cNvCxnSpPr/>
          <p:nvPr userDrawn="1"/>
        </p:nvCxnSpPr>
        <p:spPr>
          <a:xfrm>
            <a:off x="1789493" y="6657764"/>
            <a:ext cx="0" cy="88253"/>
          </a:xfrm>
          <a:prstGeom prst="line">
            <a:avLst/>
          </a:prstGeom>
          <a:ln w="6350">
            <a:solidFill>
              <a:srgbClr val="EB60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3363129"/>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533400" y="304800"/>
            <a:ext cx="8229600" cy="874931"/>
          </a:xfrm>
        </p:spPr>
        <p:txBody>
          <a:bodyPr anchor="b" anchorCtr="0">
            <a:normAutofit/>
          </a:bodyPr>
          <a:lstStyle>
            <a:lvl1pPr algn="l">
              <a:lnSpc>
                <a:spcPct val="100000"/>
              </a:lnSpc>
              <a:defRPr sz="3000" b="0" i="0" u="none">
                <a:solidFill>
                  <a:srgbClr val="00395C"/>
                </a:solidFill>
              </a:defRPr>
            </a:lvl1pPr>
          </a:lstStyle>
          <a:p>
            <a:r>
              <a:rPr lang="en-US" dirty="0"/>
              <a:t>Enter Page Title</a:t>
            </a:r>
          </a:p>
        </p:txBody>
      </p:sp>
      <p:cxnSp>
        <p:nvCxnSpPr>
          <p:cNvPr id="12" name="Straight Connector 11"/>
          <p:cNvCxnSpPr/>
          <p:nvPr userDrawn="1"/>
        </p:nvCxnSpPr>
        <p:spPr>
          <a:xfrm>
            <a:off x="539104" y="1405833"/>
            <a:ext cx="8596430" cy="0"/>
          </a:xfrm>
          <a:prstGeom prst="line">
            <a:avLst/>
          </a:prstGeom>
          <a:ln w="9525">
            <a:solidFill>
              <a:srgbClr val="EB602B"/>
            </a:solidFill>
          </a:ln>
        </p:spPr>
        <p:style>
          <a:lnRef idx="1">
            <a:schemeClr val="accent1"/>
          </a:lnRef>
          <a:fillRef idx="0">
            <a:schemeClr val="accent1"/>
          </a:fillRef>
          <a:effectRef idx="0">
            <a:schemeClr val="accent1"/>
          </a:effectRef>
          <a:fontRef idx="minor">
            <a:schemeClr val="tx1"/>
          </a:fontRef>
        </p:style>
      </p:cxnSp>
      <p:sp>
        <p:nvSpPr>
          <p:cNvPr id="14" name="Footer Placeholder 4"/>
          <p:cNvSpPr>
            <a:spLocks noGrp="1"/>
          </p:cNvSpPr>
          <p:nvPr>
            <p:ph type="ftr" sz="quarter" idx="3"/>
          </p:nvPr>
        </p:nvSpPr>
        <p:spPr>
          <a:xfrm>
            <a:off x="1828800" y="6561746"/>
            <a:ext cx="6324600" cy="301752"/>
          </a:xfrm>
          <a:prstGeom prst="rect">
            <a:avLst/>
          </a:prstGeom>
        </p:spPr>
        <p:txBody>
          <a:bodyPr vert="horz" lIns="91440" tIns="45720" rIns="91440" bIns="45720" rtlCol="0" anchor="ctr">
            <a:normAutofit/>
          </a:bodyPr>
          <a:lstStyle>
            <a:lvl1pPr algn="l">
              <a:defRPr sz="900" b="1">
                <a:solidFill>
                  <a:srgbClr val="0F375C"/>
                </a:solidFill>
              </a:defRPr>
            </a:lvl1pPr>
          </a:lstStyle>
          <a:p>
            <a:r>
              <a:rPr lang="en-US" dirty="0"/>
              <a:t>The Sustainable Finance Disclosure Regulation - Allianz</a:t>
            </a:r>
          </a:p>
        </p:txBody>
      </p:sp>
      <p:sp>
        <p:nvSpPr>
          <p:cNvPr id="15" name="Slide Number Placeholder 5"/>
          <p:cNvSpPr>
            <a:spLocks noGrp="1"/>
          </p:cNvSpPr>
          <p:nvPr>
            <p:ph type="sldNum" sz="quarter" idx="4"/>
          </p:nvPr>
        </p:nvSpPr>
        <p:spPr>
          <a:xfrm>
            <a:off x="8153400" y="6561746"/>
            <a:ext cx="948068" cy="301752"/>
          </a:xfrm>
          <a:prstGeom prst="rect">
            <a:avLst/>
          </a:prstGeom>
        </p:spPr>
        <p:txBody>
          <a:bodyPr vert="horz" lIns="91440" tIns="45720" rIns="91440" bIns="45720" rtlCol="0" anchor="ctr"/>
          <a:lstStyle>
            <a:lvl1pPr algn="r">
              <a:defRPr sz="900" b="1">
                <a:solidFill>
                  <a:srgbClr val="00395C"/>
                </a:solidFill>
              </a:defRPr>
            </a:lvl1pPr>
          </a:lstStyle>
          <a:p>
            <a:fld id="{423ACDEF-398B-4923-BAF3-0AF17CFC972B}" type="slidenum">
              <a:rPr lang="en-US" smtClean="0"/>
              <a:pPr/>
              <a:t>‹#›</a:t>
            </a:fld>
            <a:endParaRPr lang="en-US" dirty="0"/>
          </a:p>
        </p:txBody>
      </p:sp>
      <p:sp>
        <p:nvSpPr>
          <p:cNvPr id="16" name="Date Placeholder 3"/>
          <p:cNvSpPr>
            <a:spLocks noGrp="1"/>
          </p:cNvSpPr>
          <p:nvPr>
            <p:ph type="dt" sz="half" idx="2"/>
          </p:nvPr>
        </p:nvSpPr>
        <p:spPr>
          <a:xfrm>
            <a:off x="0" y="6561746"/>
            <a:ext cx="1752600" cy="301752"/>
          </a:xfrm>
          <a:prstGeom prst="rect">
            <a:avLst/>
          </a:prstGeom>
        </p:spPr>
        <p:txBody>
          <a:bodyPr vert="horz" lIns="91440" tIns="45720" rIns="91440" bIns="45720" rtlCol="0" anchor="ctr"/>
          <a:lstStyle>
            <a:lvl1pPr algn="r">
              <a:defRPr sz="900">
                <a:solidFill>
                  <a:srgbClr val="0F375C"/>
                </a:solidFill>
              </a:defRPr>
            </a:lvl1pPr>
          </a:lstStyle>
          <a:p>
            <a:r>
              <a:rPr lang="en-US" dirty="0"/>
              <a:t>March 2021</a:t>
            </a:r>
          </a:p>
        </p:txBody>
      </p:sp>
      <p:grpSp>
        <p:nvGrpSpPr>
          <p:cNvPr id="18" name="Group 17"/>
          <p:cNvGrpSpPr/>
          <p:nvPr userDrawn="1"/>
        </p:nvGrpSpPr>
        <p:grpSpPr>
          <a:xfrm>
            <a:off x="0" y="6200848"/>
            <a:ext cx="9144000" cy="332162"/>
            <a:chOff x="0" y="3115525"/>
            <a:chExt cx="9144000" cy="332162"/>
          </a:xfrm>
        </p:grpSpPr>
        <p:cxnSp>
          <p:nvCxnSpPr>
            <p:cNvPr id="19" name="Straight Connector 18"/>
            <p:cNvCxnSpPr/>
            <p:nvPr userDrawn="1"/>
          </p:nvCxnSpPr>
          <p:spPr>
            <a:xfrm flipH="1" flipV="1">
              <a:off x="1" y="3115525"/>
              <a:ext cx="6443132" cy="325117"/>
            </a:xfrm>
            <a:prstGeom prst="line">
              <a:avLst/>
            </a:prstGeom>
            <a:ln w="12700">
              <a:solidFill>
                <a:srgbClr val="77777A"/>
              </a:solidFill>
            </a:ln>
          </p:spPr>
          <p:style>
            <a:lnRef idx="1">
              <a:schemeClr val="accent1"/>
            </a:lnRef>
            <a:fillRef idx="0">
              <a:schemeClr val="accent1"/>
            </a:fillRef>
            <a:effectRef idx="0">
              <a:schemeClr val="accent1"/>
            </a:effectRef>
            <a:fontRef idx="minor">
              <a:schemeClr val="tx1"/>
            </a:fontRef>
          </p:style>
        </p:cxnSp>
        <p:sp>
          <p:nvSpPr>
            <p:cNvPr id="20" name="Right Triangle 19"/>
            <p:cNvSpPr/>
            <p:nvPr userDrawn="1"/>
          </p:nvSpPr>
          <p:spPr>
            <a:xfrm>
              <a:off x="0" y="3254375"/>
              <a:ext cx="6646333" cy="186267"/>
            </a:xfrm>
            <a:prstGeom prst="rtTriangle">
              <a:avLst/>
            </a:prstGeom>
            <a:solidFill>
              <a:srgbClr val="EB6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1" name="Right Triangle 20"/>
            <p:cNvSpPr/>
            <p:nvPr userDrawn="1"/>
          </p:nvSpPr>
          <p:spPr>
            <a:xfrm flipH="1">
              <a:off x="6443133" y="3115525"/>
              <a:ext cx="2700867" cy="332162"/>
            </a:xfrm>
            <a:prstGeom prst="rtTriangle">
              <a:avLst/>
            </a:prstGeom>
            <a:solidFill>
              <a:srgbClr val="003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22" name="Straight Connector 21"/>
            <p:cNvCxnSpPr/>
            <p:nvPr userDrawn="1"/>
          </p:nvCxnSpPr>
          <p:spPr>
            <a:xfrm>
              <a:off x="0" y="3445933"/>
              <a:ext cx="9144000" cy="0"/>
            </a:xfrm>
            <a:prstGeom prst="line">
              <a:avLst/>
            </a:prstGeom>
            <a:ln w="12700">
              <a:solidFill>
                <a:srgbClr val="00395C"/>
              </a:solidFill>
            </a:ln>
          </p:spPr>
          <p:style>
            <a:lnRef idx="1">
              <a:schemeClr val="accent1"/>
            </a:lnRef>
            <a:fillRef idx="0">
              <a:schemeClr val="accent1"/>
            </a:fillRef>
            <a:effectRef idx="0">
              <a:schemeClr val="accent1"/>
            </a:effectRef>
            <a:fontRef idx="minor">
              <a:schemeClr val="tx1"/>
            </a:fontRef>
          </p:style>
        </p:cxnSp>
      </p:grpSp>
      <p:cxnSp>
        <p:nvCxnSpPr>
          <p:cNvPr id="23" name="Straight Connector 22"/>
          <p:cNvCxnSpPr/>
          <p:nvPr userDrawn="1"/>
        </p:nvCxnSpPr>
        <p:spPr>
          <a:xfrm>
            <a:off x="1789493" y="6657764"/>
            <a:ext cx="0" cy="88253"/>
          </a:xfrm>
          <a:prstGeom prst="line">
            <a:avLst/>
          </a:prstGeom>
          <a:ln w="6350">
            <a:solidFill>
              <a:srgbClr val="EB60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6900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extBox 6"/>
          <p:cNvSpPr txBox="1"/>
          <p:nvPr userDrawn="1"/>
        </p:nvSpPr>
        <p:spPr>
          <a:xfrm>
            <a:off x="527199" y="6244966"/>
            <a:ext cx="2590800" cy="184666"/>
          </a:xfrm>
          <a:prstGeom prst="rect">
            <a:avLst/>
          </a:prstGeom>
          <a:noFill/>
        </p:spPr>
        <p:txBody>
          <a:bodyPr wrap="square" lIns="0" rIns="0" rtlCol="0">
            <a:spAutoFit/>
          </a:bodyPr>
          <a:lstStyle/>
          <a:p>
            <a:pPr eaLnBrk="0" hangingPunct="0">
              <a:spcBef>
                <a:spcPct val="50000"/>
              </a:spcBef>
            </a:pPr>
            <a:r>
              <a:rPr lang="en-US" sz="600" b="1" dirty="0">
                <a:solidFill>
                  <a:prstClr val="white"/>
                </a:solidFill>
                <a:cs typeface="Arial" pitchFamily="34" charset="0"/>
              </a:rPr>
              <a:t>© 2020 Dechert LLP</a:t>
            </a:r>
          </a:p>
        </p:txBody>
      </p:sp>
      <p:sp>
        <p:nvSpPr>
          <p:cNvPr id="9" name="Title 1"/>
          <p:cNvSpPr>
            <a:spLocks noGrp="1"/>
          </p:cNvSpPr>
          <p:nvPr>
            <p:ph type="ctrTitle" hasCustomPrompt="1"/>
          </p:nvPr>
        </p:nvSpPr>
        <p:spPr>
          <a:xfrm>
            <a:off x="527198" y="354914"/>
            <a:ext cx="5568802" cy="1113183"/>
          </a:xfrm>
        </p:spPr>
        <p:txBody>
          <a:bodyPr wrap="square" anchor="t" anchorCtr="0">
            <a:normAutofit/>
          </a:bodyPr>
          <a:lstStyle>
            <a:lvl1pPr algn="l">
              <a:lnSpc>
                <a:spcPct val="100000"/>
              </a:lnSpc>
              <a:defRPr sz="2200" b="0">
                <a:solidFill>
                  <a:schemeClr val="bg1"/>
                </a:solidFill>
              </a:defRPr>
            </a:lvl1pPr>
          </a:lstStyle>
          <a:p>
            <a:r>
              <a:rPr lang="en-US" dirty="0"/>
              <a:t>Enter Presentation Title</a:t>
            </a:r>
          </a:p>
        </p:txBody>
      </p:sp>
      <p:sp>
        <p:nvSpPr>
          <p:cNvPr id="10" name="Subtitle 2"/>
          <p:cNvSpPr>
            <a:spLocks noGrp="1"/>
          </p:cNvSpPr>
          <p:nvPr>
            <p:ph type="subTitle" idx="1" hasCustomPrompt="1"/>
          </p:nvPr>
        </p:nvSpPr>
        <p:spPr>
          <a:xfrm>
            <a:off x="527198" y="1746326"/>
            <a:ext cx="5568802" cy="762000"/>
          </a:xfrm>
        </p:spPr>
        <p:txBody>
          <a:bodyPr wrap="square" anchor="t" anchorCtr="0">
            <a:normAutofit/>
          </a:bodyPr>
          <a:lstStyle>
            <a:lvl1pPr marL="0" indent="0" algn="l">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here to add presenters</a:t>
            </a:r>
          </a:p>
        </p:txBody>
      </p:sp>
      <p:sp>
        <p:nvSpPr>
          <p:cNvPr id="12" name="Date Placeholder 3"/>
          <p:cNvSpPr>
            <a:spLocks noGrp="1"/>
          </p:cNvSpPr>
          <p:nvPr>
            <p:ph type="dt" sz="half" idx="2"/>
          </p:nvPr>
        </p:nvSpPr>
        <p:spPr>
          <a:xfrm>
            <a:off x="527198" y="2967607"/>
            <a:ext cx="2590800" cy="375744"/>
          </a:xfrm>
          <a:prstGeom prst="rect">
            <a:avLst/>
          </a:prstGeom>
        </p:spPr>
        <p:txBody>
          <a:bodyPr vert="horz" lIns="0" tIns="45720" rIns="91440" bIns="45720" rtlCol="0" anchor="t" anchorCtr="0"/>
          <a:lstStyle>
            <a:lvl1pPr algn="l">
              <a:defRPr sz="1400" b="0">
                <a:solidFill>
                  <a:schemeClr val="bg1"/>
                </a:solidFill>
              </a:defRPr>
            </a:lvl1pPr>
          </a:lstStyle>
          <a:p>
            <a:r>
              <a:rPr lang="en-US" dirty="0">
                <a:solidFill>
                  <a:prstClr val="white"/>
                </a:solidFill>
              </a:rPr>
              <a:t>March 2021</a:t>
            </a:r>
          </a:p>
        </p:txBody>
      </p:sp>
      <p:sp>
        <p:nvSpPr>
          <p:cNvPr id="8" name="Date Placeholder 3"/>
          <p:cNvSpPr txBox="1">
            <a:spLocks/>
          </p:cNvSpPr>
          <p:nvPr userDrawn="1"/>
        </p:nvSpPr>
        <p:spPr>
          <a:xfrm>
            <a:off x="527199" y="4310556"/>
            <a:ext cx="2590800" cy="375744"/>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rgbClr val="0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endParaRPr lang="en-US" dirty="0">
              <a:solidFill>
                <a:srgbClr val="5F5F5F"/>
              </a:solidFill>
            </a:endParaRPr>
          </a:p>
        </p:txBody>
      </p:sp>
    </p:spTree>
    <p:extLst>
      <p:ext uri="{BB962C8B-B14F-4D97-AF65-F5344CB8AC3E}">
        <p14:creationId xmlns:p14="http://schemas.microsoft.com/office/powerpoint/2010/main" val="205136630"/>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mp; Non-bullete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3400" y="304800"/>
            <a:ext cx="8229600" cy="874931"/>
          </a:xfrm>
        </p:spPr>
        <p:txBody>
          <a:bodyPr anchor="b" anchorCtr="0">
            <a:normAutofit/>
          </a:bodyPr>
          <a:lstStyle>
            <a:lvl1pPr algn="l">
              <a:lnSpc>
                <a:spcPct val="100000"/>
              </a:lnSpc>
              <a:defRPr sz="3000" b="0" i="0" u="none">
                <a:solidFill>
                  <a:srgbClr val="00395C"/>
                </a:solidFill>
              </a:defRPr>
            </a:lvl1pPr>
          </a:lstStyle>
          <a:p>
            <a:r>
              <a:rPr lang="en-US" dirty="0"/>
              <a:t>Enter Page Title</a:t>
            </a:r>
          </a:p>
        </p:txBody>
      </p:sp>
      <p:sp>
        <p:nvSpPr>
          <p:cNvPr id="3" name="Content Placeholder 2"/>
          <p:cNvSpPr>
            <a:spLocks noGrp="1"/>
          </p:cNvSpPr>
          <p:nvPr>
            <p:ph idx="1" hasCustomPrompt="1"/>
          </p:nvPr>
        </p:nvSpPr>
        <p:spPr>
          <a:xfrm>
            <a:off x="533400" y="1662686"/>
            <a:ext cx="8229600" cy="4145089"/>
          </a:xfrm>
        </p:spPr>
        <p:txBody>
          <a:bodyPr>
            <a:normAutofit/>
          </a:bodyPr>
          <a:lstStyle>
            <a:lvl1pPr marL="0" indent="0">
              <a:buClr>
                <a:srgbClr val="60C3DA"/>
              </a:buClr>
              <a:buFont typeface="Arial" panose="020B0604020202020204" pitchFamily="34" charset="0"/>
              <a:buNone/>
              <a:defRPr sz="1800">
                <a:solidFill>
                  <a:srgbClr val="0F375C"/>
                </a:solidFill>
              </a:defRPr>
            </a:lvl1pPr>
            <a:lvl2pPr marL="457200" indent="0">
              <a:buClr>
                <a:schemeClr val="tx1">
                  <a:lumMod val="65000"/>
                  <a:lumOff val="35000"/>
                </a:schemeClr>
              </a:buClr>
              <a:buFont typeface="Arial" panose="020B0604020202020204" pitchFamily="34" charset="0"/>
              <a:buNone/>
              <a:defRPr sz="1400" b="1">
                <a:solidFill>
                  <a:schemeClr val="tx1">
                    <a:lumMod val="65000"/>
                    <a:lumOff val="35000"/>
                  </a:schemeClr>
                </a:solidFill>
              </a:defRPr>
            </a:lvl2pPr>
            <a:lvl3pPr marL="914400" indent="0">
              <a:buFont typeface="Arial" panose="020B0604020202020204" pitchFamily="34" charset="0"/>
              <a:buNone/>
              <a:defRPr sz="1400">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dirty="0"/>
              <a:t>Enter Text</a:t>
            </a:r>
          </a:p>
        </p:txBody>
      </p:sp>
      <p:cxnSp>
        <p:nvCxnSpPr>
          <p:cNvPr id="9" name="Straight Connector 8"/>
          <p:cNvCxnSpPr/>
          <p:nvPr userDrawn="1"/>
        </p:nvCxnSpPr>
        <p:spPr>
          <a:xfrm>
            <a:off x="539104" y="1405833"/>
            <a:ext cx="8596430" cy="0"/>
          </a:xfrm>
          <a:prstGeom prst="line">
            <a:avLst/>
          </a:prstGeom>
          <a:ln w="9525">
            <a:solidFill>
              <a:srgbClr val="EB602B"/>
            </a:solidFill>
          </a:ln>
        </p:spPr>
        <p:style>
          <a:lnRef idx="1">
            <a:schemeClr val="accent1"/>
          </a:lnRef>
          <a:fillRef idx="0">
            <a:schemeClr val="accent1"/>
          </a:fillRef>
          <a:effectRef idx="0">
            <a:schemeClr val="accent1"/>
          </a:effectRef>
          <a:fontRef idx="minor">
            <a:schemeClr val="tx1"/>
          </a:fontRef>
        </p:style>
      </p:cxnSp>
      <p:sp>
        <p:nvSpPr>
          <p:cNvPr id="13" name="Footer Placeholder 4"/>
          <p:cNvSpPr>
            <a:spLocks noGrp="1"/>
          </p:cNvSpPr>
          <p:nvPr>
            <p:ph type="ftr" sz="quarter" idx="3"/>
          </p:nvPr>
        </p:nvSpPr>
        <p:spPr>
          <a:xfrm>
            <a:off x="1828800" y="6561746"/>
            <a:ext cx="6324600" cy="301752"/>
          </a:xfrm>
          <a:prstGeom prst="rect">
            <a:avLst/>
          </a:prstGeom>
        </p:spPr>
        <p:txBody>
          <a:bodyPr vert="horz" lIns="91440" tIns="45720" rIns="91440" bIns="45720" rtlCol="0" anchor="ctr">
            <a:normAutofit/>
          </a:bodyPr>
          <a:lstStyle>
            <a:lvl1pPr algn="l">
              <a:defRPr sz="900" b="1">
                <a:solidFill>
                  <a:srgbClr val="0F375C"/>
                </a:solidFill>
              </a:defRPr>
            </a:lvl1pPr>
          </a:lstStyle>
          <a:p>
            <a:r>
              <a:rPr lang="en-US" dirty="0"/>
              <a:t>The Sustainable Finance Disclosure Regulation - Allianz</a:t>
            </a:r>
          </a:p>
        </p:txBody>
      </p:sp>
      <p:sp>
        <p:nvSpPr>
          <p:cNvPr id="14" name="Slide Number Placeholder 5"/>
          <p:cNvSpPr>
            <a:spLocks noGrp="1"/>
          </p:cNvSpPr>
          <p:nvPr>
            <p:ph type="sldNum" sz="quarter" idx="4"/>
          </p:nvPr>
        </p:nvSpPr>
        <p:spPr>
          <a:xfrm>
            <a:off x="8153400" y="6561746"/>
            <a:ext cx="948068" cy="301752"/>
          </a:xfrm>
          <a:prstGeom prst="rect">
            <a:avLst/>
          </a:prstGeom>
        </p:spPr>
        <p:txBody>
          <a:bodyPr vert="horz" lIns="91440" tIns="45720" rIns="91440" bIns="45720" rtlCol="0" anchor="ctr"/>
          <a:lstStyle>
            <a:lvl1pPr algn="r">
              <a:defRPr sz="900" b="1">
                <a:solidFill>
                  <a:srgbClr val="00395C"/>
                </a:solidFill>
              </a:defRPr>
            </a:lvl1pPr>
          </a:lstStyle>
          <a:p>
            <a:fld id="{423ACDEF-398B-4923-BAF3-0AF17CFC972B}" type="slidenum">
              <a:rPr lang="en-US" smtClean="0"/>
              <a:pPr/>
              <a:t>‹#›</a:t>
            </a:fld>
            <a:endParaRPr lang="en-US" dirty="0"/>
          </a:p>
        </p:txBody>
      </p:sp>
      <p:sp>
        <p:nvSpPr>
          <p:cNvPr id="15" name="Date Placeholder 3"/>
          <p:cNvSpPr>
            <a:spLocks noGrp="1"/>
          </p:cNvSpPr>
          <p:nvPr>
            <p:ph type="dt" sz="half" idx="2"/>
          </p:nvPr>
        </p:nvSpPr>
        <p:spPr>
          <a:xfrm>
            <a:off x="0" y="6561746"/>
            <a:ext cx="1752600" cy="301752"/>
          </a:xfrm>
          <a:prstGeom prst="rect">
            <a:avLst/>
          </a:prstGeom>
        </p:spPr>
        <p:txBody>
          <a:bodyPr vert="horz" lIns="91440" tIns="45720" rIns="91440" bIns="45720" rtlCol="0" anchor="ctr"/>
          <a:lstStyle>
            <a:lvl1pPr algn="r">
              <a:defRPr sz="900">
                <a:solidFill>
                  <a:srgbClr val="0F375C"/>
                </a:solidFill>
              </a:defRPr>
            </a:lvl1pPr>
          </a:lstStyle>
          <a:p>
            <a:r>
              <a:rPr lang="en-US" dirty="0"/>
              <a:t>March 2021</a:t>
            </a:r>
          </a:p>
        </p:txBody>
      </p:sp>
      <p:grpSp>
        <p:nvGrpSpPr>
          <p:cNvPr id="17" name="Group 16"/>
          <p:cNvGrpSpPr/>
          <p:nvPr userDrawn="1"/>
        </p:nvGrpSpPr>
        <p:grpSpPr>
          <a:xfrm>
            <a:off x="0" y="6200848"/>
            <a:ext cx="9144000" cy="332162"/>
            <a:chOff x="0" y="3115525"/>
            <a:chExt cx="9144000" cy="332162"/>
          </a:xfrm>
        </p:grpSpPr>
        <p:cxnSp>
          <p:nvCxnSpPr>
            <p:cNvPr id="18" name="Straight Connector 17"/>
            <p:cNvCxnSpPr/>
            <p:nvPr userDrawn="1"/>
          </p:nvCxnSpPr>
          <p:spPr>
            <a:xfrm flipH="1" flipV="1">
              <a:off x="1" y="3115525"/>
              <a:ext cx="6443132" cy="325117"/>
            </a:xfrm>
            <a:prstGeom prst="line">
              <a:avLst/>
            </a:prstGeom>
            <a:ln w="12700">
              <a:solidFill>
                <a:srgbClr val="77777A"/>
              </a:solidFill>
            </a:ln>
          </p:spPr>
          <p:style>
            <a:lnRef idx="1">
              <a:schemeClr val="accent1"/>
            </a:lnRef>
            <a:fillRef idx="0">
              <a:schemeClr val="accent1"/>
            </a:fillRef>
            <a:effectRef idx="0">
              <a:schemeClr val="accent1"/>
            </a:effectRef>
            <a:fontRef idx="minor">
              <a:schemeClr val="tx1"/>
            </a:fontRef>
          </p:style>
        </p:cxnSp>
        <p:sp>
          <p:nvSpPr>
            <p:cNvPr id="19" name="Right Triangle 18"/>
            <p:cNvSpPr/>
            <p:nvPr userDrawn="1"/>
          </p:nvSpPr>
          <p:spPr>
            <a:xfrm>
              <a:off x="0" y="3254375"/>
              <a:ext cx="6646333" cy="186267"/>
            </a:xfrm>
            <a:prstGeom prst="rtTriangle">
              <a:avLst/>
            </a:prstGeom>
            <a:solidFill>
              <a:srgbClr val="EB6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0" name="Right Triangle 19"/>
            <p:cNvSpPr/>
            <p:nvPr userDrawn="1"/>
          </p:nvSpPr>
          <p:spPr>
            <a:xfrm flipH="1">
              <a:off x="6443133" y="3115525"/>
              <a:ext cx="2700867" cy="332162"/>
            </a:xfrm>
            <a:prstGeom prst="rtTriangle">
              <a:avLst/>
            </a:prstGeom>
            <a:solidFill>
              <a:srgbClr val="003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21" name="Straight Connector 20"/>
            <p:cNvCxnSpPr/>
            <p:nvPr userDrawn="1"/>
          </p:nvCxnSpPr>
          <p:spPr>
            <a:xfrm>
              <a:off x="0" y="3445933"/>
              <a:ext cx="9144000" cy="0"/>
            </a:xfrm>
            <a:prstGeom prst="line">
              <a:avLst/>
            </a:prstGeom>
            <a:ln w="12700">
              <a:solidFill>
                <a:srgbClr val="00395C"/>
              </a:solidFill>
            </a:ln>
          </p:spPr>
          <p:style>
            <a:lnRef idx="1">
              <a:schemeClr val="accent1"/>
            </a:lnRef>
            <a:fillRef idx="0">
              <a:schemeClr val="accent1"/>
            </a:fillRef>
            <a:effectRef idx="0">
              <a:schemeClr val="accent1"/>
            </a:effectRef>
            <a:fontRef idx="minor">
              <a:schemeClr val="tx1"/>
            </a:fontRef>
          </p:style>
        </p:cxnSp>
      </p:grpSp>
      <p:cxnSp>
        <p:nvCxnSpPr>
          <p:cNvPr id="22" name="Straight Connector 21"/>
          <p:cNvCxnSpPr/>
          <p:nvPr userDrawn="1"/>
        </p:nvCxnSpPr>
        <p:spPr>
          <a:xfrm>
            <a:off x="1789493" y="6657764"/>
            <a:ext cx="0" cy="88253"/>
          </a:xfrm>
          <a:prstGeom prst="line">
            <a:avLst/>
          </a:prstGeom>
          <a:ln w="6350">
            <a:solidFill>
              <a:srgbClr val="EB60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64605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9" name="Footer Placeholder 4"/>
          <p:cNvSpPr>
            <a:spLocks noGrp="1"/>
          </p:cNvSpPr>
          <p:nvPr>
            <p:ph type="ftr" sz="quarter" idx="3"/>
          </p:nvPr>
        </p:nvSpPr>
        <p:spPr>
          <a:xfrm>
            <a:off x="1828800" y="6561746"/>
            <a:ext cx="6324600" cy="301752"/>
          </a:xfrm>
          <a:prstGeom prst="rect">
            <a:avLst/>
          </a:prstGeom>
        </p:spPr>
        <p:txBody>
          <a:bodyPr vert="horz" lIns="91440" tIns="45720" rIns="91440" bIns="45720" rtlCol="0" anchor="ctr">
            <a:normAutofit/>
          </a:bodyPr>
          <a:lstStyle>
            <a:lvl1pPr algn="l">
              <a:defRPr sz="900" b="1">
                <a:solidFill>
                  <a:srgbClr val="0F375C"/>
                </a:solidFill>
              </a:defRPr>
            </a:lvl1pPr>
          </a:lstStyle>
          <a:p>
            <a:r>
              <a:rPr lang="en-US" dirty="0"/>
              <a:t>The Sustainable Finance Disclosure Regulation - Allianz</a:t>
            </a:r>
          </a:p>
        </p:txBody>
      </p:sp>
      <p:sp>
        <p:nvSpPr>
          <p:cNvPr id="10" name="Slide Number Placeholder 5"/>
          <p:cNvSpPr>
            <a:spLocks noGrp="1"/>
          </p:cNvSpPr>
          <p:nvPr>
            <p:ph type="sldNum" sz="quarter" idx="4"/>
          </p:nvPr>
        </p:nvSpPr>
        <p:spPr>
          <a:xfrm>
            <a:off x="8153400" y="6561746"/>
            <a:ext cx="948068" cy="301752"/>
          </a:xfrm>
          <a:prstGeom prst="rect">
            <a:avLst/>
          </a:prstGeom>
        </p:spPr>
        <p:txBody>
          <a:bodyPr vert="horz" lIns="91440" tIns="45720" rIns="91440" bIns="45720" rtlCol="0" anchor="ctr"/>
          <a:lstStyle>
            <a:lvl1pPr algn="r">
              <a:defRPr sz="900" b="1">
                <a:solidFill>
                  <a:srgbClr val="00395C"/>
                </a:solidFill>
              </a:defRPr>
            </a:lvl1pPr>
          </a:lstStyle>
          <a:p>
            <a:fld id="{423ACDEF-398B-4923-BAF3-0AF17CFC972B}" type="slidenum">
              <a:rPr lang="en-US" smtClean="0"/>
              <a:pPr/>
              <a:t>‹#›</a:t>
            </a:fld>
            <a:endParaRPr lang="en-US" dirty="0"/>
          </a:p>
        </p:txBody>
      </p:sp>
      <p:sp>
        <p:nvSpPr>
          <p:cNvPr id="11" name="Date Placeholder 3"/>
          <p:cNvSpPr>
            <a:spLocks noGrp="1"/>
          </p:cNvSpPr>
          <p:nvPr>
            <p:ph type="dt" sz="half" idx="2"/>
          </p:nvPr>
        </p:nvSpPr>
        <p:spPr>
          <a:xfrm>
            <a:off x="0" y="6561746"/>
            <a:ext cx="1752600" cy="301752"/>
          </a:xfrm>
          <a:prstGeom prst="rect">
            <a:avLst/>
          </a:prstGeom>
        </p:spPr>
        <p:txBody>
          <a:bodyPr vert="horz" lIns="91440" tIns="45720" rIns="91440" bIns="45720" rtlCol="0" anchor="ctr"/>
          <a:lstStyle>
            <a:lvl1pPr algn="r">
              <a:defRPr sz="900">
                <a:solidFill>
                  <a:srgbClr val="0F375C"/>
                </a:solidFill>
              </a:defRPr>
            </a:lvl1pPr>
          </a:lstStyle>
          <a:p>
            <a:r>
              <a:rPr lang="en-US" dirty="0"/>
              <a:t>March 2021</a:t>
            </a:r>
          </a:p>
        </p:txBody>
      </p:sp>
      <p:grpSp>
        <p:nvGrpSpPr>
          <p:cNvPr id="13" name="Group 12"/>
          <p:cNvGrpSpPr/>
          <p:nvPr userDrawn="1"/>
        </p:nvGrpSpPr>
        <p:grpSpPr>
          <a:xfrm>
            <a:off x="0" y="6200848"/>
            <a:ext cx="9144000" cy="332162"/>
            <a:chOff x="0" y="3115525"/>
            <a:chExt cx="9144000" cy="332162"/>
          </a:xfrm>
        </p:grpSpPr>
        <p:cxnSp>
          <p:nvCxnSpPr>
            <p:cNvPr id="14" name="Straight Connector 13"/>
            <p:cNvCxnSpPr/>
            <p:nvPr userDrawn="1"/>
          </p:nvCxnSpPr>
          <p:spPr>
            <a:xfrm flipH="1" flipV="1">
              <a:off x="1" y="3115525"/>
              <a:ext cx="6443132" cy="325117"/>
            </a:xfrm>
            <a:prstGeom prst="line">
              <a:avLst/>
            </a:prstGeom>
            <a:ln w="12700">
              <a:solidFill>
                <a:srgbClr val="77777A"/>
              </a:solidFill>
            </a:ln>
          </p:spPr>
          <p:style>
            <a:lnRef idx="1">
              <a:schemeClr val="accent1"/>
            </a:lnRef>
            <a:fillRef idx="0">
              <a:schemeClr val="accent1"/>
            </a:fillRef>
            <a:effectRef idx="0">
              <a:schemeClr val="accent1"/>
            </a:effectRef>
            <a:fontRef idx="minor">
              <a:schemeClr val="tx1"/>
            </a:fontRef>
          </p:style>
        </p:cxnSp>
        <p:sp>
          <p:nvSpPr>
            <p:cNvPr id="15" name="Right Triangle 14"/>
            <p:cNvSpPr/>
            <p:nvPr userDrawn="1"/>
          </p:nvSpPr>
          <p:spPr>
            <a:xfrm>
              <a:off x="0" y="3254375"/>
              <a:ext cx="6646333" cy="186267"/>
            </a:xfrm>
            <a:prstGeom prst="rtTriangle">
              <a:avLst/>
            </a:prstGeom>
            <a:solidFill>
              <a:srgbClr val="EB6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6" name="Right Triangle 15"/>
            <p:cNvSpPr/>
            <p:nvPr userDrawn="1"/>
          </p:nvSpPr>
          <p:spPr>
            <a:xfrm flipH="1">
              <a:off x="6443133" y="3115525"/>
              <a:ext cx="2700867" cy="332162"/>
            </a:xfrm>
            <a:prstGeom prst="rtTriangle">
              <a:avLst/>
            </a:prstGeom>
            <a:solidFill>
              <a:srgbClr val="003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17" name="Straight Connector 16"/>
            <p:cNvCxnSpPr/>
            <p:nvPr userDrawn="1"/>
          </p:nvCxnSpPr>
          <p:spPr>
            <a:xfrm>
              <a:off x="0" y="3445933"/>
              <a:ext cx="9144000" cy="0"/>
            </a:xfrm>
            <a:prstGeom prst="line">
              <a:avLst/>
            </a:prstGeom>
            <a:ln w="12700">
              <a:solidFill>
                <a:srgbClr val="00395C"/>
              </a:solidFill>
            </a:ln>
          </p:spPr>
          <p:style>
            <a:lnRef idx="1">
              <a:schemeClr val="accent1"/>
            </a:lnRef>
            <a:fillRef idx="0">
              <a:schemeClr val="accent1"/>
            </a:fillRef>
            <a:effectRef idx="0">
              <a:schemeClr val="accent1"/>
            </a:effectRef>
            <a:fontRef idx="minor">
              <a:schemeClr val="tx1"/>
            </a:fontRef>
          </p:style>
        </p:cxnSp>
      </p:grpSp>
      <p:cxnSp>
        <p:nvCxnSpPr>
          <p:cNvPr id="18" name="Straight Connector 17"/>
          <p:cNvCxnSpPr/>
          <p:nvPr userDrawn="1"/>
        </p:nvCxnSpPr>
        <p:spPr>
          <a:xfrm>
            <a:off x="1789493" y="6657764"/>
            <a:ext cx="0" cy="88253"/>
          </a:xfrm>
          <a:prstGeom prst="line">
            <a:avLst/>
          </a:prstGeom>
          <a:ln w="6350">
            <a:solidFill>
              <a:srgbClr val="EB60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81145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
        <p:nvSpPr>
          <p:cNvPr id="6" name="Rectangle 5"/>
          <p:cNvSpPr/>
          <p:nvPr userDrawn="1"/>
        </p:nvSpPr>
        <p:spPr>
          <a:xfrm>
            <a:off x="0" y="0"/>
            <a:ext cx="9144001" cy="6858000"/>
          </a:xfrm>
          <a:prstGeom prst="rect">
            <a:avLst/>
          </a:prstGeom>
          <a:solidFill>
            <a:srgbClr val="003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0488" y="3135333"/>
            <a:ext cx="3224885" cy="1094501"/>
          </a:xfrm>
          <a:prstGeom prst="rect">
            <a:avLst/>
          </a:prstGeom>
        </p:spPr>
      </p:pic>
      <p:sp>
        <p:nvSpPr>
          <p:cNvPr id="7" name="TextBox 6"/>
          <p:cNvSpPr txBox="1"/>
          <p:nvPr userDrawn="1"/>
        </p:nvSpPr>
        <p:spPr>
          <a:xfrm>
            <a:off x="533400" y="6105611"/>
            <a:ext cx="8077200" cy="223138"/>
          </a:xfrm>
          <a:prstGeom prst="rect">
            <a:avLst/>
          </a:prstGeom>
          <a:noFill/>
        </p:spPr>
        <p:txBody>
          <a:bodyPr wrap="square" lIns="0" rIns="0" rtlCol="0" anchor="b" anchorCtr="0">
            <a:spAutoFit/>
          </a:bodyPr>
          <a:lstStyle/>
          <a:p>
            <a:r>
              <a:rPr lang="en-US" sz="850" dirty="0">
                <a:solidFill>
                  <a:prstClr val="white"/>
                </a:solidFill>
              </a:rPr>
              <a:t>For further information, visit our website at </a:t>
            </a:r>
            <a:r>
              <a:rPr lang="en-US" sz="850" b="1" dirty="0">
                <a:solidFill>
                  <a:srgbClr val="EB602B"/>
                </a:solidFill>
              </a:rPr>
              <a:t>dechert.com</a:t>
            </a:r>
            <a:endParaRPr lang="en-US" sz="850" b="1" dirty="0">
              <a:solidFill>
                <a:prstClr val="white"/>
              </a:solidFill>
            </a:endParaRPr>
          </a:p>
        </p:txBody>
      </p:sp>
      <p:sp>
        <p:nvSpPr>
          <p:cNvPr id="8" name="TextBox 7"/>
          <p:cNvSpPr txBox="1"/>
          <p:nvPr userDrawn="1"/>
        </p:nvSpPr>
        <p:spPr>
          <a:xfrm>
            <a:off x="533400" y="6278714"/>
            <a:ext cx="8077200" cy="223138"/>
          </a:xfrm>
          <a:prstGeom prst="rect">
            <a:avLst/>
          </a:prstGeom>
          <a:noFill/>
        </p:spPr>
        <p:txBody>
          <a:bodyPr wrap="square" lIns="0" rIns="0" rtlCol="0">
            <a:spAutoFit/>
          </a:bodyPr>
          <a:lstStyle/>
          <a:p>
            <a:r>
              <a:rPr lang="en-US" sz="850" dirty="0">
                <a:solidFill>
                  <a:prstClr val="white"/>
                </a:solidFill>
              </a:rPr>
              <a:t>Dechert practices as a limited liability partnership or limited liability company other than in Dublin and Hong Kong</a:t>
            </a:r>
            <a:endParaRPr lang="en-US" sz="1000" b="1" dirty="0">
              <a:solidFill>
                <a:prstClr val="white"/>
              </a:solidFill>
            </a:endParaRPr>
          </a:p>
        </p:txBody>
      </p:sp>
    </p:spTree>
    <p:extLst>
      <p:ext uri="{BB962C8B-B14F-4D97-AF65-F5344CB8AC3E}">
        <p14:creationId xmlns:p14="http://schemas.microsoft.com/office/powerpoint/2010/main" val="3256740139"/>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inal Slide White Background">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1201" y="2963636"/>
            <a:ext cx="3898900" cy="1323256"/>
          </a:xfrm>
          <a:prstGeom prst="rect">
            <a:avLst/>
          </a:prstGeom>
        </p:spPr>
      </p:pic>
      <p:sp>
        <p:nvSpPr>
          <p:cNvPr id="5" name="TextBox 4"/>
          <p:cNvSpPr txBox="1"/>
          <p:nvPr userDrawn="1"/>
        </p:nvSpPr>
        <p:spPr>
          <a:xfrm>
            <a:off x="533400" y="6105611"/>
            <a:ext cx="8077200" cy="223138"/>
          </a:xfrm>
          <a:prstGeom prst="rect">
            <a:avLst/>
          </a:prstGeom>
          <a:noFill/>
        </p:spPr>
        <p:txBody>
          <a:bodyPr wrap="square" lIns="0" rIns="0" rtlCol="0" anchor="b" anchorCtr="0">
            <a:spAutoFit/>
          </a:bodyPr>
          <a:lstStyle/>
          <a:p>
            <a:r>
              <a:rPr lang="en-US" sz="850" dirty="0">
                <a:solidFill>
                  <a:srgbClr val="00395C"/>
                </a:solidFill>
              </a:rPr>
              <a:t>For further information, visit our website at </a:t>
            </a:r>
            <a:r>
              <a:rPr lang="en-US" sz="850" b="1" dirty="0">
                <a:solidFill>
                  <a:srgbClr val="EB602B"/>
                </a:solidFill>
              </a:rPr>
              <a:t>dechert.com</a:t>
            </a:r>
            <a:endParaRPr lang="en-US" sz="850" b="1" dirty="0">
              <a:solidFill>
                <a:prstClr val="white"/>
              </a:solidFill>
            </a:endParaRPr>
          </a:p>
        </p:txBody>
      </p:sp>
      <p:sp>
        <p:nvSpPr>
          <p:cNvPr id="6" name="TextBox 5"/>
          <p:cNvSpPr txBox="1"/>
          <p:nvPr userDrawn="1"/>
        </p:nvSpPr>
        <p:spPr>
          <a:xfrm>
            <a:off x="533400" y="6278714"/>
            <a:ext cx="8077200" cy="223138"/>
          </a:xfrm>
          <a:prstGeom prst="rect">
            <a:avLst/>
          </a:prstGeom>
          <a:noFill/>
        </p:spPr>
        <p:txBody>
          <a:bodyPr wrap="square" lIns="0" rIns="0" rtlCol="0">
            <a:spAutoFit/>
          </a:bodyPr>
          <a:lstStyle/>
          <a:p>
            <a:r>
              <a:rPr lang="en-US" sz="850" dirty="0">
                <a:solidFill>
                  <a:srgbClr val="00395C"/>
                </a:solidFill>
              </a:rPr>
              <a:t>Dechert practices as a limited liability partnership or limited liability company other than in Dublin and Hong Kong</a:t>
            </a:r>
            <a:endParaRPr lang="en-US" sz="1000" b="1" dirty="0">
              <a:solidFill>
                <a:srgbClr val="00395C"/>
              </a:solidFill>
            </a:endParaRPr>
          </a:p>
        </p:txBody>
      </p:sp>
    </p:spTree>
    <p:extLst>
      <p:ext uri="{BB962C8B-B14F-4D97-AF65-F5344CB8AC3E}">
        <p14:creationId xmlns:p14="http://schemas.microsoft.com/office/powerpoint/2010/main" val="3271238827"/>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Slide 1">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r="4557"/>
          <a:stretch/>
        </p:blipFill>
        <p:spPr>
          <a:xfrm>
            <a:off x="414849" y="-18357"/>
            <a:ext cx="8727311" cy="6858000"/>
          </a:xfrm>
          <a:prstGeom prst="rect">
            <a:avLst/>
          </a:prstGeom>
        </p:spPr>
      </p:pic>
      <p:sp>
        <p:nvSpPr>
          <p:cNvPr id="7" name="TextBox 6"/>
          <p:cNvSpPr txBox="1"/>
          <p:nvPr userDrawn="1"/>
        </p:nvSpPr>
        <p:spPr>
          <a:xfrm>
            <a:off x="527199" y="6244966"/>
            <a:ext cx="2590800" cy="184666"/>
          </a:xfrm>
          <a:prstGeom prst="rect">
            <a:avLst/>
          </a:prstGeom>
          <a:noFill/>
        </p:spPr>
        <p:txBody>
          <a:bodyPr wrap="square" lIns="0" rIns="0" rtlCol="0">
            <a:spAutoFit/>
          </a:bodyPr>
          <a:lstStyle/>
          <a:p>
            <a:pPr eaLnBrk="0" hangingPunct="0">
              <a:spcBef>
                <a:spcPct val="50000"/>
              </a:spcBef>
            </a:pPr>
            <a:r>
              <a:rPr lang="en-US" sz="600" b="1" dirty="0">
                <a:solidFill>
                  <a:srgbClr val="414042"/>
                </a:solidFill>
                <a:cs typeface="Arial" pitchFamily="34" charset="0"/>
              </a:rPr>
              <a:t>© 2020 Dechert LLP</a:t>
            </a:r>
          </a:p>
        </p:txBody>
      </p:sp>
      <p:sp>
        <p:nvSpPr>
          <p:cNvPr id="9" name="Title 1"/>
          <p:cNvSpPr>
            <a:spLocks noGrp="1"/>
          </p:cNvSpPr>
          <p:nvPr>
            <p:ph type="ctrTitle" hasCustomPrompt="1"/>
          </p:nvPr>
        </p:nvSpPr>
        <p:spPr>
          <a:xfrm>
            <a:off x="527199" y="685800"/>
            <a:ext cx="8060210" cy="1921953"/>
          </a:xfrm>
        </p:spPr>
        <p:txBody>
          <a:bodyPr wrap="square" anchor="b">
            <a:normAutofit/>
          </a:bodyPr>
          <a:lstStyle>
            <a:lvl1pPr algn="l">
              <a:lnSpc>
                <a:spcPct val="100000"/>
              </a:lnSpc>
              <a:defRPr sz="3300" b="0">
                <a:solidFill>
                  <a:schemeClr val="bg1"/>
                </a:solidFill>
              </a:defRPr>
            </a:lvl1pPr>
          </a:lstStyle>
          <a:p>
            <a:r>
              <a:rPr lang="en-US" dirty="0"/>
              <a:t>Enter Presentation Title</a:t>
            </a:r>
          </a:p>
        </p:txBody>
      </p:sp>
      <p:sp>
        <p:nvSpPr>
          <p:cNvPr id="10" name="Subtitle 2"/>
          <p:cNvSpPr>
            <a:spLocks noGrp="1"/>
          </p:cNvSpPr>
          <p:nvPr>
            <p:ph type="subTitle" idx="1" hasCustomPrompt="1"/>
          </p:nvPr>
        </p:nvSpPr>
        <p:spPr>
          <a:xfrm>
            <a:off x="527199" y="2648643"/>
            <a:ext cx="8060210" cy="762000"/>
          </a:xfrm>
        </p:spPr>
        <p:txBody>
          <a:bodyPr wrap="square" anchor="t" anchorCtr="0">
            <a:normAutofit/>
          </a:bodyPr>
          <a:lstStyle>
            <a:lvl1pPr marL="0" indent="0" algn="l">
              <a:buNone/>
              <a:defRPr sz="1800" b="1"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here to add presenters</a:t>
            </a:r>
          </a:p>
        </p:txBody>
      </p:sp>
    </p:spTree>
    <p:extLst>
      <p:ext uri="{BB962C8B-B14F-4D97-AF65-F5344CB8AC3E}">
        <p14:creationId xmlns:p14="http://schemas.microsoft.com/office/powerpoint/2010/main" val="3117733012"/>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Slide 2">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extBox 6"/>
          <p:cNvSpPr txBox="1"/>
          <p:nvPr userDrawn="1"/>
        </p:nvSpPr>
        <p:spPr>
          <a:xfrm>
            <a:off x="527199" y="6244966"/>
            <a:ext cx="2590800" cy="184666"/>
          </a:xfrm>
          <a:prstGeom prst="rect">
            <a:avLst/>
          </a:prstGeom>
          <a:noFill/>
        </p:spPr>
        <p:txBody>
          <a:bodyPr wrap="square" lIns="0" rIns="0" rtlCol="0">
            <a:spAutoFit/>
          </a:bodyPr>
          <a:lstStyle/>
          <a:p>
            <a:pPr eaLnBrk="0" hangingPunct="0">
              <a:spcBef>
                <a:spcPct val="50000"/>
              </a:spcBef>
            </a:pPr>
            <a:r>
              <a:rPr lang="en-US" sz="600" b="1" dirty="0">
                <a:solidFill>
                  <a:srgbClr val="0F375C"/>
                </a:solidFill>
                <a:cs typeface="Arial" pitchFamily="34" charset="0"/>
              </a:rPr>
              <a:t>© 2020 Dechert LLP</a:t>
            </a:r>
          </a:p>
        </p:txBody>
      </p:sp>
      <p:sp>
        <p:nvSpPr>
          <p:cNvPr id="9" name="Title 1"/>
          <p:cNvSpPr>
            <a:spLocks noGrp="1"/>
          </p:cNvSpPr>
          <p:nvPr>
            <p:ph type="ctrTitle" hasCustomPrompt="1"/>
          </p:nvPr>
        </p:nvSpPr>
        <p:spPr>
          <a:xfrm>
            <a:off x="527199" y="381001"/>
            <a:ext cx="2865358" cy="1921953"/>
          </a:xfrm>
        </p:spPr>
        <p:txBody>
          <a:bodyPr wrap="square" anchor="b">
            <a:normAutofit/>
          </a:bodyPr>
          <a:lstStyle>
            <a:lvl1pPr algn="l">
              <a:lnSpc>
                <a:spcPct val="100000"/>
              </a:lnSpc>
              <a:defRPr sz="2600" b="0">
                <a:solidFill>
                  <a:srgbClr val="00395C"/>
                </a:solidFill>
              </a:defRPr>
            </a:lvl1pPr>
          </a:lstStyle>
          <a:p>
            <a:r>
              <a:rPr lang="en-US" dirty="0"/>
              <a:t>Enter Presentation Title</a:t>
            </a:r>
          </a:p>
        </p:txBody>
      </p:sp>
      <p:sp>
        <p:nvSpPr>
          <p:cNvPr id="10" name="Subtitle 2"/>
          <p:cNvSpPr>
            <a:spLocks noGrp="1"/>
          </p:cNvSpPr>
          <p:nvPr>
            <p:ph type="subTitle" idx="1" hasCustomPrompt="1"/>
          </p:nvPr>
        </p:nvSpPr>
        <p:spPr>
          <a:xfrm>
            <a:off x="527199" y="2443860"/>
            <a:ext cx="2590800" cy="762000"/>
          </a:xfrm>
        </p:spPr>
        <p:txBody>
          <a:bodyPr wrap="square" anchor="t" anchorCtr="0">
            <a:normAutofit/>
          </a:bodyPr>
          <a:lstStyle>
            <a:lvl1pPr marL="0" indent="0" algn="l">
              <a:buNone/>
              <a:defRPr sz="1800">
                <a:solidFill>
                  <a:srgbClr val="0F375C"/>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here to add presenters</a:t>
            </a:r>
          </a:p>
        </p:txBody>
      </p:sp>
      <p:sp>
        <p:nvSpPr>
          <p:cNvPr id="12" name="Date Placeholder 3"/>
          <p:cNvSpPr>
            <a:spLocks noGrp="1"/>
          </p:cNvSpPr>
          <p:nvPr>
            <p:ph type="dt" sz="half" idx="2"/>
          </p:nvPr>
        </p:nvSpPr>
        <p:spPr>
          <a:xfrm>
            <a:off x="527199" y="4336868"/>
            <a:ext cx="2590800" cy="375744"/>
          </a:xfrm>
          <a:prstGeom prst="rect">
            <a:avLst/>
          </a:prstGeom>
        </p:spPr>
        <p:txBody>
          <a:bodyPr vert="horz" lIns="0" tIns="45720" rIns="91440" bIns="45720" rtlCol="0" anchor="t" anchorCtr="0"/>
          <a:lstStyle>
            <a:lvl1pPr algn="l">
              <a:defRPr sz="1400" b="0">
                <a:solidFill>
                  <a:srgbClr val="0F375C"/>
                </a:solidFill>
              </a:defRPr>
            </a:lvl1pPr>
          </a:lstStyle>
          <a:p>
            <a:r>
              <a:rPr lang="en-US" dirty="0"/>
              <a:t>March 2021</a:t>
            </a:r>
          </a:p>
        </p:txBody>
      </p:sp>
      <p:sp>
        <p:nvSpPr>
          <p:cNvPr id="8" name="Date Placeholder 3"/>
          <p:cNvSpPr txBox="1">
            <a:spLocks/>
          </p:cNvSpPr>
          <p:nvPr userDrawn="1"/>
        </p:nvSpPr>
        <p:spPr>
          <a:xfrm>
            <a:off x="527199" y="4310556"/>
            <a:ext cx="2590800" cy="375744"/>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rgbClr val="0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endParaRPr lang="en-US" dirty="0">
              <a:solidFill>
                <a:srgbClr val="5F5F5F"/>
              </a:solidFill>
            </a:endParaRPr>
          </a:p>
        </p:txBody>
      </p:sp>
    </p:spTree>
    <p:extLst>
      <p:ext uri="{BB962C8B-B14F-4D97-AF65-F5344CB8AC3E}">
        <p14:creationId xmlns:p14="http://schemas.microsoft.com/office/powerpoint/2010/main" val="1635883687"/>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Slide 3">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extBox 6"/>
          <p:cNvSpPr txBox="1"/>
          <p:nvPr userDrawn="1"/>
        </p:nvSpPr>
        <p:spPr>
          <a:xfrm>
            <a:off x="527199" y="6244966"/>
            <a:ext cx="2590800" cy="184666"/>
          </a:xfrm>
          <a:prstGeom prst="rect">
            <a:avLst/>
          </a:prstGeom>
          <a:noFill/>
        </p:spPr>
        <p:txBody>
          <a:bodyPr wrap="square" lIns="0" rIns="0" rtlCol="0">
            <a:spAutoFit/>
          </a:bodyPr>
          <a:lstStyle/>
          <a:p>
            <a:pPr eaLnBrk="0" hangingPunct="0">
              <a:spcBef>
                <a:spcPct val="50000"/>
              </a:spcBef>
            </a:pPr>
            <a:r>
              <a:rPr lang="en-US" sz="600" b="1" dirty="0">
                <a:solidFill>
                  <a:srgbClr val="0F375C"/>
                </a:solidFill>
                <a:cs typeface="Arial" pitchFamily="34" charset="0"/>
              </a:rPr>
              <a:t>© 2020 Dechert LLP</a:t>
            </a:r>
          </a:p>
        </p:txBody>
      </p:sp>
      <p:sp>
        <p:nvSpPr>
          <p:cNvPr id="9" name="Title 1"/>
          <p:cNvSpPr>
            <a:spLocks noGrp="1"/>
          </p:cNvSpPr>
          <p:nvPr>
            <p:ph type="ctrTitle" hasCustomPrompt="1"/>
          </p:nvPr>
        </p:nvSpPr>
        <p:spPr>
          <a:xfrm>
            <a:off x="527199" y="381001"/>
            <a:ext cx="2865358" cy="1921953"/>
          </a:xfrm>
        </p:spPr>
        <p:txBody>
          <a:bodyPr wrap="square" anchor="b">
            <a:normAutofit/>
          </a:bodyPr>
          <a:lstStyle>
            <a:lvl1pPr algn="l">
              <a:lnSpc>
                <a:spcPct val="100000"/>
              </a:lnSpc>
              <a:defRPr sz="2600" b="0">
                <a:solidFill>
                  <a:srgbClr val="00395C"/>
                </a:solidFill>
              </a:defRPr>
            </a:lvl1pPr>
          </a:lstStyle>
          <a:p>
            <a:r>
              <a:rPr lang="en-US" dirty="0"/>
              <a:t>Enter Presentation Title</a:t>
            </a:r>
          </a:p>
        </p:txBody>
      </p:sp>
      <p:sp>
        <p:nvSpPr>
          <p:cNvPr id="10" name="Subtitle 2"/>
          <p:cNvSpPr>
            <a:spLocks noGrp="1"/>
          </p:cNvSpPr>
          <p:nvPr>
            <p:ph type="subTitle" idx="1" hasCustomPrompt="1"/>
          </p:nvPr>
        </p:nvSpPr>
        <p:spPr>
          <a:xfrm>
            <a:off x="527199" y="2443860"/>
            <a:ext cx="2590800" cy="762000"/>
          </a:xfrm>
        </p:spPr>
        <p:txBody>
          <a:bodyPr wrap="square" anchor="t" anchorCtr="0">
            <a:normAutofit/>
          </a:bodyPr>
          <a:lstStyle>
            <a:lvl1pPr marL="0" indent="0" algn="l">
              <a:buNone/>
              <a:defRPr sz="1800">
                <a:solidFill>
                  <a:srgbClr val="0F375C"/>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here to add presenters</a:t>
            </a:r>
          </a:p>
        </p:txBody>
      </p:sp>
      <p:sp>
        <p:nvSpPr>
          <p:cNvPr id="12" name="Date Placeholder 3"/>
          <p:cNvSpPr>
            <a:spLocks noGrp="1"/>
          </p:cNvSpPr>
          <p:nvPr>
            <p:ph type="dt" sz="half" idx="2"/>
          </p:nvPr>
        </p:nvSpPr>
        <p:spPr>
          <a:xfrm>
            <a:off x="527199" y="4336868"/>
            <a:ext cx="2590800" cy="375744"/>
          </a:xfrm>
          <a:prstGeom prst="rect">
            <a:avLst/>
          </a:prstGeom>
        </p:spPr>
        <p:txBody>
          <a:bodyPr vert="horz" lIns="0" tIns="45720" rIns="91440" bIns="45720" rtlCol="0" anchor="t" anchorCtr="0"/>
          <a:lstStyle>
            <a:lvl1pPr algn="l">
              <a:defRPr sz="1400" b="0">
                <a:solidFill>
                  <a:srgbClr val="0F375C"/>
                </a:solidFill>
              </a:defRPr>
            </a:lvl1pPr>
          </a:lstStyle>
          <a:p>
            <a:r>
              <a:rPr lang="en-US" dirty="0"/>
              <a:t>March 2021</a:t>
            </a:r>
          </a:p>
        </p:txBody>
      </p:sp>
      <p:sp>
        <p:nvSpPr>
          <p:cNvPr id="8" name="Date Placeholder 3"/>
          <p:cNvSpPr txBox="1">
            <a:spLocks/>
          </p:cNvSpPr>
          <p:nvPr userDrawn="1"/>
        </p:nvSpPr>
        <p:spPr>
          <a:xfrm>
            <a:off x="527199" y="4310556"/>
            <a:ext cx="2590800" cy="375744"/>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rgbClr val="0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endParaRPr lang="en-US" dirty="0">
              <a:solidFill>
                <a:srgbClr val="5F5F5F"/>
              </a:solidFill>
            </a:endParaRPr>
          </a:p>
        </p:txBody>
      </p:sp>
    </p:spTree>
    <p:extLst>
      <p:ext uri="{BB962C8B-B14F-4D97-AF65-F5344CB8AC3E}">
        <p14:creationId xmlns:p14="http://schemas.microsoft.com/office/powerpoint/2010/main" val="2406391839"/>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Slide 4">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extBox 6"/>
          <p:cNvSpPr txBox="1"/>
          <p:nvPr userDrawn="1"/>
        </p:nvSpPr>
        <p:spPr>
          <a:xfrm>
            <a:off x="527199" y="6244966"/>
            <a:ext cx="2590800" cy="184666"/>
          </a:xfrm>
          <a:prstGeom prst="rect">
            <a:avLst/>
          </a:prstGeom>
          <a:noFill/>
        </p:spPr>
        <p:txBody>
          <a:bodyPr wrap="square" lIns="0" rIns="0" rtlCol="0">
            <a:spAutoFit/>
          </a:bodyPr>
          <a:lstStyle/>
          <a:p>
            <a:pPr eaLnBrk="0" hangingPunct="0">
              <a:spcBef>
                <a:spcPct val="50000"/>
              </a:spcBef>
            </a:pPr>
            <a:r>
              <a:rPr lang="en-US" sz="600" b="1" dirty="0">
                <a:solidFill>
                  <a:prstClr val="white"/>
                </a:solidFill>
                <a:cs typeface="Arial" pitchFamily="34" charset="0"/>
              </a:rPr>
              <a:t>© 2020 Dechert LLP</a:t>
            </a:r>
          </a:p>
        </p:txBody>
      </p:sp>
      <p:sp>
        <p:nvSpPr>
          <p:cNvPr id="9" name="Title 1"/>
          <p:cNvSpPr>
            <a:spLocks noGrp="1"/>
          </p:cNvSpPr>
          <p:nvPr>
            <p:ph type="ctrTitle" hasCustomPrompt="1"/>
          </p:nvPr>
        </p:nvSpPr>
        <p:spPr>
          <a:xfrm>
            <a:off x="4023360" y="381001"/>
            <a:ext cx="4560176" cy="1921953"/>
          </a:xfrm>
        </p:spPr>
        <p:txBody>
          <a:bodyPr wrap="square" anchor="b">
            <a:normAutofit/>
          </a:bodyPr>
          <a:lstStyle>
            <a:lvl1pPr algn="r">
              <a:lnSpc>
                <a:spcPct val="100000"/>
              </a:lnSpc>
              <a:defRPr sz="2600" b="0">
                <a:solidFill>
                  <a:schemeClr val="bg1"/>
                </a:solidFill>
              </a:defRPr>
            </a:lvl1pPr>
          </a:lstStyle>
          <a:p>
            <a:r>
              <a:rPr lang="en-US" dirty="0"/>
              <a:t>Enter Presentation Title</a:t>
            </a:r>
          </a:p>
        </p:txBody>
      </p:sp>
      <p:sp>
        <p:nvSpPr>
          <p:cNvPr id="10" name="Subtitle 2"/>
          <p:cNvSpPr>
            <a:spLocks noGrp="1"/>
          </p:cNvSpPr>
          <p:nvPr>
            <p:ph type="subTitle" idx="1" hasCustomPrompt="1"/>
          </p:nvPr>
        </p:nvSpPr>
        <p:spPr>
          <a:xfrm>
            <a:off x="4740812" y="2443860"/>
            <a:ext cx="3842723" cy="1509162"/>
          </a:xfrm>
        </p:spPr>
        <p:txBody>
          <a:bodyPr wrap="square" anchor="t" anchorCtr="0">
            <a:normAutofit/>
          </a:bodyPr>
          <a:lstStyle>
            <a:lvl1pPr marL="0" indent="0" algn="r">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here to add presenters</a:t>
            </a:r>
          </a:p>
        </p:txBody>
      </p:sp>
      <p:sp>
        <p:nvSpPr>
          <p:cNvPr id="12" name="Date Placeholder 3"/>
          <p:cNvSpPr>
            <a:spLocks noGrp="1"/>
          </p:cNvSpPr>
          <p:nvPr>
            <p:ph type="dt" sz="half" idx="2"/>
          </p:nvPr>
        </p:nvSpPr>
        <p:spPr>
          <a:xfrm>
            <a:off x="6063075" y="4449412"/>
            <a:ext cx="2590800" cy="375744"/>
          </a:xfrm>
          <a:prstGeom prst="rect">
            <a:avLst/>
          </a:prstGeom>
        </p:spPr>
        <p:txBody>
          <a:bodyPr vert="horz" lIns="0" tIns="45720" rIns="91440" bIns="45720" rtlCol="0" anchor="t" anchorCtr="0"/>
          <a:lstStyle>
            <a:lvl1pPr algn="r">
              <a:defRPr sz="1400" b="0">
                <a:solidFill>
                  <a:schemeClr val="bg1"/>
                </a:solidFill>
              </a:defRPr>
            </a:lvl1pPr>
          </a:lstStyle>
          <a:p>
            <a:r>
              <a:rPr lang="en-US" dirty="0">
                <a:solidFill>
                  <a:prstClr val="white"/>
                </a:solidFill>
              </a:rPr>
              <a:t>March 2021</a:t>
            </a:r>
          </a:p>
        </p:txBody>
      </p:sp>
      <p:sp>
        <p:nvSpPr>
          <p:cNvPr id="8" name="Date Placeholder 3"/>
          <p:cNvSpPr txBox="1">
            <a:spLocks/>
          </p:cNvSpPr>
          <p:nvPr userDrawn="1"/>
        </p:nvSpPr>
        <p:spPr>
          <a:xfrm>
            <a:off x="5732245" y="4310556"/>
            <a:ext cx="2590800" cy="375744"/>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rgbClr val="0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endParaRPr lang="en-US" dirty="0">
              <a:solidFill>
                <a:prstClr val="white"/>
              </a:solidFill>
            </a:endParaRPr>
          </a:p>
        </p:txBody>
      </p:sp>
    </p:spTree>
    <p:extLst>
      <p:ext uri="{BB962C8B-B14F-4D97-AF65-F5344CB8AC3E}">
        <p14:creationId xmlns:p14="http://schemas.microsoft.com/office/powerpoint/2010/main" val="3491788740"/>
      </p:ext>
    </p:extLst>
  </p:cSld>
  <p:clrMapOvr>
    <a:masterClrMapping/>
  </p:clrMapOvr>
  <p:extLst>
    <p:ext uri="{DCECCB84-F9BA-43D5-87BE-67443E8EF086}">
      <p15:sldGuideLst xmlns:p15="http://schemas.microsoft.com/office/powerpoint/2012/main">
        <p15:guide id="1" pos="2880">
          <p15:clr>
            <a:srgbClr val="FBAE40"/>
          </p15:clr>
        </p15:guide>
        <p15:guide id="2" pos="540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Slide 5">
    <p:spTree>
      <p:nvGrpSpPr>
        <p:cNvPr id="1" name=""/>
        <p:cNvGrpSpPr/>
        <p:nvPr/>
      </p:nvGrpSpPr>
      <p:grpSpPr>
        <a:xfrm>
          <a:off x="0" y="0"/>
          <a:ext cx="0" cy="0"/>
          <a:chOff x="0" y="0"/>
          <a:chExt cx="0" cy="0"/>
        </a:xfrm>
      </p:grpSpPr>
      <p:sp>
        <p:nvSpPr>
          <p:cNvPr id="7" name="TextBox 6"/>
          <p:cNvSpPr txBox="1"/>
          <p:nvPr userDrawn="1"/>
        </p:nvSpPr>
        <p:spPr>
          <a:xfrm>
            <a:off x="527199" y="6244966"/>
            <a:ext cx="2590800" cy="184666"/>
          </a:xfrm>
          <a:prstGeom prst="rect">
            <a:avLst/>
          </a:prstGeom>
          <a:noFill/>
        </p:spPr>
        <p:txBody>
          <a:bodyPr wrap="square" lIns="0" rIns="0" rtlCol="0">
            <a:spAutoFit/>
          </a:bodyPr>
          <a:lstStyle/>
          <a:p>
            <a:pPr eaLnBrk="0" hangingPunct="0">
              <a:spcBef>
                <a:spcPct val="50000"/>
              </a:spcBef>
            </a:pPr>
            <a:r>
              <a:rPr lang="en-US" sz="600" dirty="0">
                <a:solidFill>
                  <a:srgbClr val="0F375C"/>
                </a:solidFill>
                <a:cs typeface="Arial" pitchFamily="34" charset="0"/>
              </a:rPr>
              <a:t>© 2020 Dechert LLP</a:t>
            </a:r>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847882" y="0"/>
            <a:ext cx="1991360" cy="6858000"/>
          </a:xfrm>
          <a:prstGeom prst="rect">
            <a:avLst/>
          </a:prstGeom>
        </p:spPr>
      </p:pic>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47571" y="5211601"/>
            <a:ext cx="1280160" cy="434405"/>
          </a:xfrm>
          <a:prstGeom prst="rect">
            <a:avLst/>
          </a:prstGeom>
        </p:spPr>
      </p:pic>
      <p:sp>
        <p:nvSpPr>
          <p:cNvPr id="14" name="Title 1"/>
          <p:cNvSpPr>
            <a:spLocks noGrp="1"/>
          </p:cNvSpPr>
          <p:nvPr>
            <p:ph type="ctrTitle" hasCustomPrompt="1"/>
          </p:nvPr>
        </p:nvSpPr>
        <p:spPr>
          <a:xfrm>
            <a:off x="527199" y="313267"/>
            <a:ext cx="4805197" cy="1921953"/>
          </a:xfrm>
        </p:spPr>
        <p:txBody>
          <a:bodyPr wrap="square" anchor="b">
            <a:normAutofit/>
          </a:bodyPr>
          <a:lstStyle>
            <a:lvl1pPr algn="l">
              <a:lnSpc>
                <a:spcPct val="100000"/>
              </a:lnSpc>
              <a:defRPr sz="3300" b="0">
                <a:solidFill>
                  <a:srgbClr val="00395C"/>
                </a:solidFill>
              </a:defRPr>
            </a:lvl1pPr>
          </a:lstStyle>
          <a:p>
            <a:r>
              <a:rPr lang="en-US" dirty="0"/>
              <a:t>Enter Presentation Title</a:t>
            </a:r>
          </a:p>
        </p:txBody>
      </p:sp>
      <p:sp>
        <p:nvSpPr>
          <p:cNvPr id="15" name="Subtitle 2"/>
          <p:cNvSpPr>
            <a:spLocks noGrp="1"/>
          </p:cNvSpPr>
          <p:nvPr>
            <p:ph type="subTitle" idx="1" hasCustomPrompt="1"/>
          </p:nvPr>
        </p:nvSpPr>
        <p:spPr>
          <a:xfrm>
            <a:off x="527199" y="2334844"/>
            <a:ext cx="4805197" cy="762000"/>
          </a:xfrm>
        </p:spPr>
        <p:txBody>
          <a:bodyPr wrap="square" anchor="t" anchorCtr="0">
            <a:normAutofit/>
          </a:bodyPr>
          <a:lstStyle>
            <a:lvl1pPr marL="0" indent="0" algn="l">
              <a:buNone/>
              <a:defRPr sz="1800">
                <a:solidFill>
                  <a:srgbClr val="0F375C"/>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here to add presenters</a:t>
            </a:r>
          </a:p>
        </p:txBody>
      </p:sp>
      <p:sp>
        <p:nvSpPr>
          <p:cNvPr id="10" name="Date Placeholder 3"/>
          <p:cNvSpPr>
            <a:spLocks noGrp="1"/>
          </p:cNvSpPr>
          <p:nvPr>
            <p:ph type="dt" sz="half" idx="2"/>
          </p:nvPr>
        </p:nvSpPr>
        <p:spPr>
          <a:xfrm>
            <a:off x="527199" y="4336868"/>
            <a:ext cx="2590800" cy="375744"/>
          </a:xfrm>
          <a:prstGeom prst="rect">
            <a:avLst/>
          </a:prstGeom>
        </p:spPr>
        <p:txBody>
          <a:bodyPr vert="horz" lIns="0" tIns="45720" rIns="91440" bIns="45720" rtlCol="0" anchor="t" anchorCtr="0"/>
          <a:lstStyle>
            <a:lvl1pPr algn="l">
              <a:defRPr sz="1400" b="0">
                <a:solidFill>
                  <a:srgbClr val="0F375C"/>
                </a:solidFill>
              </a:defRPr>
            </a:lvl1pPr>
          </a:lstStyle>
          <a:p>
            <a:r>
              <a:rPr lang="en-US" dirty="0"/>
              <a:t>March 2021</a:t>
            </a:r>
          </a:p>
        </p:txBody>
      </p:sp>
    </p:spTree>
    <p:extLst>
      <p:ext uri="{BB962C8B-B14F-4D97-AF65-F5344CB8AC3E}">
        <p14:creationId xmlns:p14="http://schemas.microsoft.com/office/powerpoint/2010/main" val="2879972093"/>
      </p:ext>
    </p:extLst>
  </p:cSld>
  <p:clrMapOvr>
    <a:masterClrMapping/>
  </p:clrMapOvr>
  <p:extLst>
    <p:ext uri="{DCECCB84-F9BA-43D5-87BE-67443E8EF086}">
      <p15:sldGuideLst xmlns:p15="http://schemas.microsoft.com/office/powerpoint/2012/main">
        <p15:guide id="1" pos="2640">
          <p15:clr>
            <a:srgbClr val="FBAE40"/>
          </p15:clr>
        </p15:guide>
        <p15:guide id="2" orient="horz" pos="4008">
          <p15:clr>
            <a:srgbClr val="FBAE40"/>
          </p15:clr>
        </p15:guide>
        <p15:guide id="3" pos="288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le Slide 6">
    <p:spTree>
      <p:nvGrpSpPr>
        <p:cNvPr id="1" name=""/>
        <p:cNvGrpSpPr/>
        <p:nvPr/>
      </p:nvGrpSpPr>
      <p:grpSpPr>
        <a:xfrm>
          <a:off x="0" y="0"/>
          <a:ext cx="0" cy="0"/>
          <a:chOff x="0" y="0"/>
          <a:chExt cx="0" cy="0"/>
        </a:xfrm>
      </p:grpSpPr>
      <p:sp>
        <p:nvSpPr>
          <p:cNvPr id="7" name="TextBox 6"/>
          <p:cNvSpPr txBox="1"/>
          <p:nvPr userDrawn="1"/>
        </p:nvSpPr>
        <p:spPr>
          <a:xfrm>
            <a:off x="527199" y="6244966"/>
            <a:ext cx="2590800" cy="184666"/>
          </a:xfrm>
          <a:prstGeom prst="rect">
            <a:avLst/>
          </a:prstGeom>
          <a:noFill/>
        </p:spPr>
        <p:txBody>
          <a:bodyPr wrap="square" lIns="0" rIns="0" rtlCol="0">
            <a:spAutoFit/>
          </a:bodyPr>
          <a:lstStyle/>
          <a:p>
            <a:pPr eaLnBrk="0" hangingPunct="0">
              <a:spcBef>
                <a:spcPct val="50000"/>
              </a:spcBef>
            </a:pPr>
            <a:r>
              <a:rPr lang="en-US" sz="600" dirty="0">
                <a:solidFill>
                  <a:srgbClr val="0F375C"/>
                </a:solidFill>
                <a:cs typeface="Arial" pitchFamily="34" charset="0"/>
              </a:rPr>
              <a:t>© 2020 Dechert LLP</a:t>
            </a:r>
          </a:p>
        </p:txBody>
      </p:sp>
      <p:sp>
        <p:nvSpPr>
          <p:cNvPr id="9" name="Title 1"/>
          <p:cNvSpPr>
            <a:spLocks noGrp="1"/>
          </p:cNvSpPr>
          <p:nvPr>
            <p:ph type="ctrTitle" hasCustomPrompt="1"/>
          </p:nvPr>
        </p:nvSpPr>
        <p:spPr>
          <a:xfrm>
            <a:off x="527199" y="313267"/>
            <a:ext cx="4805197" cy="1921953"/>
          </a:xfrm>
        </p:spPr>
        <p:txBody>
          <a:bodyPr wrap="square" anchor="b">
            <a:normAutofit/>
          </a:bodyPr>
          <a:lstStyle>
            <a:lvl1pPr algn="l">
              <a:lnSpc>
                <a:spcPct val="100000"/>
              </a:lnSpc>
              <a:defRPr sz="3300" b="0">
                <a:solidFill>
                  <a:srgbClr val="00395C"/>
                </a:solidFill>
              </a:defRPr>
            </a:lvl1pPr>
          </a:lstStyle>
          <a:p>
            <a:r>
              <a:rPr lang="en-US" dirty="0"/>
              <a:t>Enter Presentation Title</a:t>
            </a:r>
          </a:p>
        </p:txBody>
      </p:sp>
      <p:sp>
        <p:nvSpPr>
          <p:cNvPr id="10" name="Subtitle 2"/>
          <p:cNvSpPr>
            <a:spLocks noGrp="1"/>
          </p:cNvSpPr>
          <p:nvPr>
            <p:ph type="subTitle" idx="1" hasCustomPrompt="1"/>
          </p:nvPr>
        </p:nvSpPr>
        <p:spPr>
          <a:xfrm>
            <a:off x="527199" y="2334844"/>
            <a:ext cx="4805197" cy="762000"/>
          </a:xfrm>
        </p:spPr>
        <p:txBody>
          <a:bodyPr wrap="square" anchor="t" anchorCtr="0">
            <a:normAutofit/>
          </a:bodyPr>
          <a:lstStyle>
            <a:lvl1pPr marL="0" indent="0" algn="l">
              <a:buNone/>
              <a:defRPr sz="1800">
                <a:solidFill>
                  <a:srgbClr val="0F375C"/>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here to add presenters</a:t>
            </a:r>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847882" y="0"/>
            <a:ext cx="1991360" cy="68580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47571" y="5211601"/>
            <a:ext cx="1280160" cy="434405"/>
          </a:xfrm>
          <a:prstGeom prst="rect">
            <a:avLst/>
          </a:prstGeom>
        </p:spPr>
      </p:pic>
      <p:sp>
        <p:nvSpPr>
          <p:cNvPr id="11" name="Content Placeholder 11"/>
          <p:cNvSpPr>
            <a:spLocks noGrp="1"/>
          </p:cNvSpPr>
          <p:nvPr>
            <p:ph sz="quarter" idx="16" hasCustomPrompt="1"/>
          </p:nvPr>
        </p:nvSpPr>
        <p:spPr>
          <a:xfrm>
            <a:off x="2246963" y="4882573"/>
            <a:ext cx="2228784" cy="1362393"/>
          </a:xfrm>
        </p:spPr>
        <p:txBody>
          <a:bodyPr bIns="0" anchor="t" anchorCtr="0">
            <a:noAutofit/>
          </a:bodyPr>
          <a:lstStyle>
            <a:lvl1pPr marL="0" indent="0" algn="ctr">
              <a:buNone/>
              <a:defRPr sz="900" b="1" baseline="0"/>
            </a:lvl1pPr>
            <a:lvl2pPr>
              <a:defRPr sz="800"/>
            </a:lvl2pPr>
            <a:lvl3pPr>
              <a:defRPr sz="800"/>
            </a:lvl3pPr>
            <a:lvl4pPr>
              <a:defRPr sz="900"/>
            </a:lvl4pPr>
            <a:lvl5pPr>
              <a:defRPr sz="900"/>
            </a:lvl5pPr>
          </a:lstStyle>
          <a:p>
            <a:pPr lvl="0"/>
            <a:r>
              <a:rPr lang="en-US" dirty="0"/>
              <a:t>Click image icon to insert client logo. Align with bottom of Dechert logo if necessary.</a:t>
            </a:r>
          </a:p>
        </p:txBody>
      </p:sp>
      <p:sp>
        <p:nvSpPr>
          <p:cNvPr id="14" name="Date Placeholder 3"/>
          <p:cNvSpPr>
            <a:spLocks noGrp="1"/>
          </p:cNvSpPr>
          <p:nvPr>
            <p:ph type="dt" sz="half" idx="2"/>
          </p:nvPr>
        </p:nvSpPr>
        <p:spPr>
          <a:xfrm>
            <a:off x="527199" y="4336868"/>
            <a:ext cx="2590800" cy="375744"/>
          </a:xfrm>
          <a:prstGeom prst="rect">
            <a:avLst/>
          </a:prstGeom>
        </p:spPr>
        <p:txBody>
          <a:bodyPr vert="horz" lIns="0" tIns="45720" rIns="91440" bIns="45720" rtlCol="0" anchor="t" anchorCtr="0"/>
          <a:lstStyle>
            <a:lvl1pPr algn="l">
              <a:defRPr sz="1400" b="0">
                <a:solidFill>
                  <a:srgbClr val="0F375C"/>
                </a:solidFill>
              </a:defRPr>
            </a:lvl1pPr>
          </a:lstStyle>
          <a:p>
            <a:r>
              <a:rPr lang="en-US" dirty="0"/>
              <a:t>March 2021</a:t>
            </a:r>
          </a:p>
        </p:txBody>
      </p:sp>
    </p:spTree>
    <p:extLst>
      <p:ext uri="{BB962C8B-B14F-4D97-AF65-F5344CB8AC3E}">
        <p14:creationId xmlns:p14="http://schemas.microsoft.com/office/powerpoint/2010/main" val="3678855244"/>
      </p:ext>
    </p:extLst>
  </p:cSld>
  <p:clrMapOvr>
    <a:masterClrMapping/>
  </p:clrMapOvr>
  <p:extLst>
    <p:ext uri="{DCECCB84-F9BA-43D5-87BE-67443E8EF086}">
      <p15:sldGuideLst xmlns:p15="http://schemas.microsoft.com/office/powerpoint/2012/main">
        <p15:guide id="1" pos="2640">
          <p15:clr>
            <a:srgbClr val="FBAE40"/>
          </p15:clr>
        </p15:guide>
        <p15:guide id="2" orient="horz" pos="4008">
          <p15:clr>
            <a:srgbClr val="FBAE40"/>
          </p15:clr>
        </p15:guide>
        <p15:guide id="3" pos="28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le Slide 2">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extBox 6"/>
          <p:cNvSpPr txBox="1"/>
          <p:nvPr userDrawn="1"/>
        </p:nvSpPr>
        <p:spPr>
          <a:xfrm>
            <a:off x="527199" y="6244966"/>
            <a:ext cx="2590800" cy="184666"/>
          </a:xfrm>
          <a:prstGeom prst="rect">
            <a:avLst/>
          </a:prstGeom>
          <a:noFill/>
        </p:spPr>
        <p:txBody>
          <a:bodyPr wrap="square" lIns="0" rIns="0" rtlCol="0">
            <a:spAutoFit/>
          </a:bodyPr>
          <a:lstStyle/>
          <a:p>
            <a:pPr eaLnBrk="0" hangingPunct="0">
              <a:spcBef>
                <a:spcPct val="50000"/>
              </a:spcBef>
            </a:pPr>
            <a:r>
              <a:rPr lang="en-US" sz="600" b="1" dirty="0">
                <a:solidFill>
                  <a:srgbClr val="0F375C"/>
                </a:solidFill>
                <a:cs typeface="Arial" pitchFamily="34" charset="0"/>
              </a:rPr>
              <a:t>© 2020 Dechert LLP</a:t>
            </a:r>
          </a:p>
        </p:txBody>
      </p:sp>
      <p:sp>
        <p:nvSpPr>
          <p:cNvPr id="9" name="Title 1"/>
          <p:cNvSpPr>
            <a:spLocks noGrp="1"/>
          </p:cNvSpPr>
          <p:nvPr>
            <p:ph type="ctrTitle" hasCustomPrompt="1"/>
          </p:nvPr>
        </p:nvSpPr>
        <p:spPr>
          <a:xfrm>
            <a:off x="527199" y="381001"/>
            <a:ext cx="2865358" cy="1921953"/>
          </a:xfrm>
        </p:spPr>
        <p:txBody>
          <a:bodyPr wrap="square" anchor="b">
            <a:normAutofit/>
          </a:bodyPr>
          <a:lstStyle>
            <a:lvl1pPr algn="l">
              <a:lnSpc>
                <a:spcPct val="100000"/>
              </a:lnSpc>
              <a:defRPr sz="2600" b="0">
                <a:solidFill>
                  <a:srgbClr val="00395C"/>
                </a:solidFill>
              </a:defRPr>
            </a:lvl1pPr>
          </a:lstStyle>
          <a:p>
            <a:r>
              <a:rPr lang="en-US" dirty="0"/>
              <a:t>Enter Presentation Title</a:t>
            </a:r>
          </a:p>
        </p:txBody>
      </p:sp>
      <p:sp>
        <p:nvSpPr>
          <p:cNvPr id="10" name="Subtitle 2"/>
          <p:cNvSpPr>
            <a:spLocks noGrp="1"/>
          </p:cNvSpPr>
          <p:nvPr>
            <p:ph type="subTitle" idx="1" hasCustomPrompt="1"/>
          </p:nvPr>
        </p:nvSpPr>
        <p:spPr>
          <a:xfrm>
            <a:off x="527199" y="2443860"/>
            <a:ext cx="2590800" cy="762000"/>
          </a:xfrm>
        </p:spPr>
        <p:txBody>
          <a:bodyPr wrap="square" anchor="t" anchorCtr="0">
            <a:normAutofit/>
          </a:bodyPr>
          <a:lstStyle>
            <a:lvl1pPr marL="0" indent="0" algn="l">
              <a:buNone/>
              <a:defRPr sz="1800">
                <a:solidFill>
                  <a:srgbClr val="0F375C"/>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here to add presenters</a:t>
            </a:r>
          </a:p>
        </p:txBody>
      </p:sp>
      <p:sp>
        <p:nvSpPr>
          <p:cNvPr id="12" name="Date Placeholder 3"/>
          <p:cNvSpPr>
            <a:spLocks noGrp="1"/>
          </p:cNvSpPr>
          <p:nvPr>
            <p:ph type="dt" sz="half" idx="2"/>
          </p:nvPr>
        </p:nvSpPr>
        <p:spPr>
          <a:xfrm>
            <a:off x="527199" y="4336868"/>
            <a:ext cx="2590800" cy="375744"/>
          </a:xfrm>
          <a:prstGeom prst="rect">
            <a:avLst/>
          </a:prstGeom>
        </p:spPr>
        <p:txBody>
          <a:bodyPr vert="horz" lIns="0" tIns="45720" rIns="91440" bIns="45720" rtlCol="0" anchor="t" anchorCtr="0"/>
          <a:lstStyle>
            <a:lvl1pPr algn="l">
              <a:defRPr sz="1400" b="0">
                <a:solidFill>
                  <a:srgbClr val="0F375C"/>
                </a:solidFill>
              </a:defRPr>
            </a:lvl1pPr>
          </a:lstStyle>
          <a:p>
            <a:r>
              <a:rPr lang="en-US" dirty="0"/>
              <a:t>March 2021</a:t>
            </a:r>
          </a:p>
        </p:txBody>
      </p:sp>
      <p:sp>
        <p:nvSpPr>
          <p:cNvPr id="8" name="Date Placeholder 3"/>
          <p:cNvSpPr txBox="1">
            <a:spLocks/>
          </p:cNvSpPr>
          <p:nvPr userDrawn="1"/>
        </p:nvSpPr>
        <p:spPr>
          <a:xfrm>
            <a:off x="527199" y="4310556"/>
            <a:ext cx="2590800" cy="375744"/>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rgbClr val="0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endParaRPr lang="en-US" dirty="0">
              <a:solidFill>
                <a:srgbClr val="5F5F5F"/>
              </a:solidFill>
            </a:endParaRPr>
          </a:p>
        </p:txBody>
      </p:sp>
    </p:spTree>
    <p:extLst>
      <p:ext uri="{BB962C8B-B14F-4D97-AF65-F5344CB8AC3E}">
        <p14:creationId xmlns:p14="http://schemas.microsoft.com/office/powerpoint/2010/main" val="1755590266"/>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mp; Bullete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3400" y="304800"/>
            <a:ext cx="8229600" cy="874931"/>
          </a:xfrm>
        </p:spPr>
        <p:txBody>
          <a:bodyPr anchor="b" anchorCtr="0">
            <a:normAutofit/>
          </a:bodyPr>
          <a:lstStyle>
            <a:lvl1pPr algn="l">
              <a:lnSpc>
                <a:spcPct val="100000"/>
              </a:lnSpc>
              <a:defRPr sz="3000" b="0" i="0" u="none">
                <a:solidFill>
                  <a:srgbClr val="00395C"/>
                </a:solidFill>
              </a:defRPr>
            </a:lvl1pPr>
          </a:lstStyle>
          <a:p>
            <a:r>
              <a:rPr lang="en-US" dirty="0"/>
              <a:t>Enter Page Title</a:t>
            </a:r>
          </a:p>
        </p:txBody>
      </p:sp>
      <p:sp>
        <p:nvSpPr>
          <p:cNvPr id="3" name="Content Placeholder 2"/>
          <p:cNvSpPr>
            <a:spLocks noGrp="1"/>
          </p:cNvSpPr>
          <p:nvPr>
            <p:ph idx="1" hasCustomPrompt="1"/>
          </p:nvPr>
        </p:nvSpPr>
        <p:spPr>
          <a:xfrm>
            <a:off x="533400" y="1590805"/>
            <a:ext cx="8229600" cy="4276595"/>
          </a:xfrm>
        </p:spPr>
        <p:txBody>
          <a:bodyPr>
            <a:normAutofit/>
          </a:bodyPr>
          <a:lstStyle>
            <a:lvl1pPr marL="225425" indent="-225425">
              <a:spcBef>
                <a:spcPts val="1800"/>
              </a:spcBef>
              <a:spcAft>
                <a:spcPts val="0"/>
              </a:spcAft>
              <a:buClr>
                <a:srgbClr val="00395C"/>
              </a:buClr>
              <a:buFont typeface="Wingdings" panose="05000000000000000000" pitchFamily="2" charset="2"/>
              <a:buChar char="§"/>
              <a:defRPr sz="2200" baseline="0">
                <a:solidFill>
                  <a:srgbClr val="0F375C"/>
                </a:solidFill>
              </a:defRPr>
            </a:lvl1pPr>
            <a:lvl2pPr marL="688975" indent="-231775">
              <a:spcBef>
                <a:spcPts val="1200"/>
              </a:spcBef>
              <a:spcAft>
                <a:spcPts val="0"/>
              </a:spcAft>
              <a:buClr>
                <a:srgbClr val="EB602B"/>
              </a:buClr>
              <a:buSzPct val="100000"/>
              <a:buFont typeface="Arial" panose="020B0604020202020204" pitchFamily="34" charset="0"/>
              <a:buChar char="–"/>
              <a:defRPr sz="2000" b="0">
                <a:solidFill>
                  <a:srgbClr val="0F375C"/>
                </a:solidFill>
              </a:defRPr>
            </a:lvl2pPr>
            <a:lvl3pPr marL="1139825" indent="-225425">
              <a:spcBef>
                <a:spcPts val="1200"/>
              </a:spcBef>
              <a:spcAft>
                <a:spcPts val="0"/>
              </a:spcAft>
              <a:buClr>
                <a:srgbClr val="00395C"/>
              </a:buClr>
              <a:buFont typeface="Arial" panose="020B0604020202020204" pitchFamily="34" charset="0"/>
              <a:buChar char="•"/>
              <a:defRPr sz="1800">
                <a:solidFill>
                  <a:srgbClr val="0F375C"/>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dirty="0"/>
              <a:t>Enter First Level Bullet Point</a:t>
            </a:r>
          </a:p>
          <a:p>
            <a:pPr lvl="1"/>
            <a:r>
              <a:rPr lang="en-US" dirty="0"/>
              <a:t>Second Level Bullet Point</a:t>
            </a:r>
          </a:p>
          <a:p>
            <a:pPr lvl="2"/>
            <a:r>
              <a:rPr lang="en-US" dirty="0"/>
              <a:t>Third Level</a:t>
            </a:r>
          </a:p>
        </p:txBody>
      </p:sp>
      <p:sp>
        <p:nvSpPr>
          <p:cNvPr id="12" name="Footer Placeholder 4"/>
          <p:cNvSpPr>
            <a:spLocks noGrp="1"/>
          </p:cNvSpPr>
          <p:nvPr>
            <p:ph type="ftr" sz="quarter" idx="3"/>
          </p:nvPr>
        </p:nvSpPr>
        <p:spPr>
          <a:xfrm>
            <a:off x="1828800" y="6561746"/>
            <a:ext cx="6324600" cy="301752"/>
          </a:xfrm>
          <a:prstGeom prst="rect">
            <a:avLst/>
          </a:prstGeom>
        </p:spPr>
        <p:txBody>
          <a:bodyPr vert="horz" lIns="91440" tIns="45720" rIns="91440" bIns="45720" rtlCol="0" anchor="ctr">
            <a:normAutofit/>
          </a:bodyPr>
          <a:lstStyle>
            <a:lvl1pPr algn="l">
              <a:defRPr sz="900" b="1">
                <a:solidFill>
                  <a:srgbClr val="0F375C"/>
                </a:solidFill>
              </a:defRPr>
            </a:lvl1pPr>
          </a:lstStyle>
          <a:p>
            <a:r>
              <a:rPr lang="en-US" dirty="0"/>
              <a:t>The Sustainable Finance Disclosure Regulation - Allianz</a:t>
            </a:r>
          </a:p>
        </p:txBody>
      </p:sp>
      <p:sp>
        <p:nvSpPr>
          <p:cNvPr id="13" name="Slide Number Placeholder 5"/>
          <p:cNvSpPr>
            <a:spLocks noGrp="1"/>
          </p:cNvSpPr>
          <p:nvPr>
            <p:ph type="sldNum" sz="quarter" idx="4"/>
          </p:nvPr>
        </p:nvSpPr>
        <p:spPr>
          <a:xfrm>
            <a:off x="8153400" y="6561746"/>
            <a:ext cx="948068" cy="301752"/>
          </a:xfrm>
          <a:prstGeom prst="rect">
            <a:avLst/>
          </a:prstGeom>
        </p:spPr>
        <p:txBody>
          <a:bodyPr vert="horz" lIns="91440" tIns="45720" rIns="91440" bIns="45720" rtlCol="0" anchor="ctr"/>
          <a:lstStyle>
            <a:lvl1pPr algn="r">
              <a:defRPr sz="900" b="1">
                <a:solidFill>
                  <a:srgbClr val="00395C"/>
                </a:solidFill>
              </a:defRPr>
            </a:lvl1pPr>
          </a:lstStyle>
          <a:p>
            <a:fld id="{423ACDEF-398B-4923-BAF3-0AF17CFC972B}" type="slidenum">
              <a:rPr lang="en-US" smtClean="0"/>
              <a:pPr/>
              <a:t>‹#›</a:t>
            </a:fld>
            <a:endParaRPr lang="en-US" dirty="0"/>
          </a:p>
        </p:txBody>
      </p:sp>
      <p:sp>
        <p:nvSpPr>
          <p:cNvPr id="14" name="Date Placeholder 3"/>
          <p:cNvSpPr>
            <a:spLocks noGrp="1"/>
          </p:cNvSpPr>
          <p:nvPr>
            <p:ph type="dt" sz="half" idx="2"/>
          </p:nvPr>
        </p:nvSpPr>
        <p:spPr>
          <a:xfrm>
            <a:off x="0" y="6561746"/>
            <a:ext cx="1752600" cy="301752"/>
          </a:xfrm>
          <a:prstGeom prst="rect">
            <a:avLst/>
          </a:prstGeom>
        </p:spPr>
        <p:txBody>
          <a:bodyPr vert="horz" lIns="91440" tIns="45720" rIns="91440" bIns="45720" rtlCol="0" anchor="ctr"/>
          <a:lstStyle>
            <a:lvl1pPr algn="r">
              <a:defRPr sz="900">
                <a:solidFill>
                  <a:srgbClr val="0F375C"/>
                </a:solidFill>
              </a:defRPr>
            </a:lvl1pPr>
          </a:lstStyle>
          <a:p>
            <a:r>
              <a:rPr lang="en-US" dirty="0"/>
              <a:t>March 2021</a:t>
            </a:r>
          </a:p>
        </p:txBody>
      </p:sp>
      <p:cxnSp>
        <p:nvCxnSpPr>
          <p:cNvPr id="11" name="Straight Connector 10"/>
          <p:cNvCxnSpPr/>
          <p:nvPr userDrawn="1"/>
        </p:nvCxnSpPr>
        <p:spPr>
          <a:xfrm>
            <a:off x="539104" y="1405833"/>
            <a:ext cx="8596430" cy="0"/>
          </a:xfrm>
          <a:prstGeom prst="line">
            <a:avLst/>
          </a:prstGeom>
          <a:ln w="9525">
            <a:solidFill>
              <a:srgbClr val="EB602B"/>
            </a:solidFill>
          </a:ln>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0" y="6200848"/>
            <a:ext cx="9144000" cy="332162"/>
            <a:chOff x="0" y="3115525"/>
            <a:chExt cx="9144000" cy="332162"/>
          </a:xfrm>
        </p:grpSpPr>
        <p:cxnSp>
          <p:nvCxnSpPr>
            <p:cNvPr id="15" name="Straight Connector 14"/>
            <p:cNvCxnSpPr/>
            <p:nvPr userDrawn="1"/>
          </p:nvCxnSpPr>
          <p:spPr>
            <a:xfrm flipH="1" flipV="1">
              <a:off x="1" y="3115525"/>
              <a:ext cx="6443132" cy="325117"/>
            </a:xfrm>
            <a:prstGeom prst="line">
              <a:avLst/>
            </a:prstGeom>
            <a:ln w="12700">
              <a:solidFill>
                <a:srgbClr val="77777A"/>
              </a:solidFill>
            </a:ln>
          </p:spPr>
          <p:style>
            <a:lnRef idx="1">
              <a:schemeClr val="accent1"/>
            </a:lnRef>
            <a:fillRef idx="0">
              <a:schemeClr val="accent1"/>
            </a:fillRef>
            <a:effectRef idx="0">
              <a:schemeClr val="accent1"/>
            </a:effectRef>
            <a:fontRef idx="minor">
              <a:schemeClr val="tx1"/>
            </a:fontRef>
          </p:style>
        </p:cxnSp>
        <p:sp>
          <p:nvSpPr>
            <p:cNvPr id="16" name="Right Triangle 15"/>
            <p:cNvSpPr/>
            <p:nvPr userDrawn="1"/>
          </p:nvSpPr>
          <p:spPr>
            <a:xfrm>
              <a:off x="0" y="3254375"/>
              <a:ext cx="6646333" cy="186267"/>
            </a:xfrm>
            <a:prstGeom prst="rtTriangle">
              <a:avLst/>
            </a:prstGeom>
            <a:solidFill>
              <a:srgbClr val="EB6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7" name="Right Triangle 16"/>
            <p:cNvSpPr/>
            <p:nvPr userDrawn="1"/>
          </p:nvSpPr>
          <p:spPr>
            <a:xfrm flipH="1">
              <a:off x="6443133" y="3115525"/>
              <a:ext cx="2700867" cy="332162"/>
            </a:xfrm>
            <a:prstGeom prst="rtTriangle">
              <a:avLst/>
            </a:prstGeom>
            <a:solidFill>
              <a:srgbClr val="003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18" name="Straight Connector 17"/>
            <p:cNvCxnSpPr/>
            <p:nvPr userDrawn="1"/>
          </p:nvCxnSpPr>
          <p:spPr>
            <a:xfrm>
              <a:off x="0" y="3445933"/>
              <a:ext cx="9144000" cy="0"/>
            </a:xfrm>
            <a:prstGeom prst="line">
              <a:avLst/>
            </a:prstGeom>
            <a:ln w="12700">
              <a:solidFill>
                <a:srgbClr val="00395C"/>
              </a:solidFill>
            </a:ln>
          </p:spPr>
          <p:style>
            <a:lnRef idx="1">
              <a:schemeClr val="accent1"/>
            </a:lnRef>
            <a:fillRef idx="0">
              <a:schemeClr val="accent1"/>
            </a:fillRef>
            <a:effectRef idx="0">
              <a:schemeClr val="accent1"/>
            </a:effectRef>
            <a:fontRef idx="minor">
              <a:schemeClr val="tx1"/>
            </a:fontRef>
          </p:style>
        </p:cxnSp>
      </p:grpSp>
      <p:cxnSp>
        <p:nvCxnSpPr>
          <p:cNvPr id="19" name="Straight Connector 18"/>
          <p:cNvCxnSpPr/>
          <p:nvPr userDrawn="1"/>
        </p:nvCxnSpPr>
        <p:spPr>
          <a:xfrm>
            <a:off x="1789493" y="6657764"/>
            <a:ext cx="0" cy="88253"/>
          </a:xfrm>
          <a:prstGeom prst="line">
            <a:avLst/>
          </a:prstGeom>
          <a:ln w="6350">
            <a:solidFill>
              <a:srgbClr val="EB60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3360221"/>
      </p:ext>
    </p:extLst>
  </p:cSld>
  <p:clrMapOvr>
    <a:masterClrMapping/>
  </p:clrMapOvr>
  <p:extLst>
    <p:ext uri="{DCECCB84-F9BA-43D5-87BE-67443E8EF086}">
      <p15:sldGuideLst xmlns:p15="http://schemas.microsoft.com/office/powerpoint/2012/main">
        <p15:guide id="1" orient="horz" pos="4056">
          <p15:clr>
            <a:srgbClr val="FBAE40"/>
          </p15:clr>
        </p15:guide>
        <p15:guide id="2" orient="horz" pos="3864">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mp; Bulleted Dark Background">
    <p:spTree>
      <p:nvGrpSpPr>
        <p:cNvPr id="1" name=""/>
        <p:cNvGrpSpPr/>
        <p:nvPr/>
      </p:nvGrpSpPr>
      <p:grpSpPr>
        <a:xfrm>
          <a:off x="0" y="0"/>
          <a:ext cx="0" cy="0"/>
          <a:chOff x="0" y="0"/>
          <a:chExt cx="0" cy="0"/>
        </a:xfrm>
      </p:grpSpPr>
      <p:sp>
        <p:nvSpPr>
          <p:cNvPr id="9" name="Rectangle 8"/>
          <p:cNvSpPr/>
          <p:nvPr userDrawn="1"/>
        </p:nvSpPr>
        <p:spPr>
          <a:xfrm>
            <a:off x="0" y="0"/>
            <a:ext cx="9144001" cy="6858000"/>
          </a:xfrm>
          <a:prstGeom prst="rect">
            <a:avLst/>
          </a:prstGeom>
          <a:solidFill>
            <a:srgbClr val="003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hasCustomPrompt="1"/>
          </p:nvPr>
        </p:nvSpPr>
        <p:spPr>
          <a:xfrm>
            <a:off x="533400" y="304800"/>
            <a:ext cx="8229600" cy="874931"/>
          </a:xfrm>
        </p:spPr>
        <p:txBody>
          <a:bodyPr anchor="b" anchorCtr="0">
            <a:normAutofit/>
          </a:bodyPr>
          <a:lstStyle>
            <a:lvl1pPr algn="l">
              <a:lnSpc>
                <a:spcPct val="100000"/>
              </a:lnSpc>
              <a:defRPr sz="3000" b="0" i="0" u="none">
                <a:solidFill>
                  <a:schemeClr val="bg1"/>
                </a:solidFill>
              </a:defRPr>
            </a:lvl1pPr>
          </a:lstStyle>
          <a:p>
            <a:r>
              <a:rPr lang="en-US" dirty="0"/>
              <a:t>Enter Page Title</a:t>
            </a:r>
          </a:p>
        </p:txBody>
      </p:sp>
      <p:sp>
        <p:nvSpPr>
          <p:cNvPr id="3" name="Content Placeholder 2"/>
          <p:cNvSpPr>
            <a:spLocks noGrp="1"/>
          </p:cNvSpPr>
          <p:nvPr>
            <p:ph idx="1" hasCustomPrompt="1"/>
          </p:nvPr>
        </p:nvSpPr>
        <p:spPr>
          <a:xfrm>
            <a:off x="533400" y="1590805"/>
            <a:ext cx="8229600" cy="4660057"/>
          </a:xfrm>
        </p:spPr>
        <p:txBody>
          <a:bodyPr>
            <a:normAutofit/>
          </a:bodyPr>
          <a:lstStyle>
            <a:lvl1pPr marL="225425" indent="-225425">
              <a:spcBef>
                <a:spcPts val="1200"/>
              </a:spcBef>
              <a:spcAft>
                <a:spcPts val="0"/>
              </a:spcAft>
              <a:buClr>
                <a:srgbClr val="EB602B"/>
              </a:buClr>
              <a:buFont typeface="Wingdings" panose="05000000000000000000" pitchFamily="2" charset="2"/>
              <a:buChar char="§"/>
              <a:defRPr sz="2200" baseline="0">
                <a:solidFill>
                  <a:schemeClr val="bg1"/>
                </a:solidFill>
              </a:defRPr>
            </a:lvl1pPr>
            <a:lvl2pPr marL="688975" indent="-231775">
              <a:spcBef>
                <a:spcPts val="1200"/>
              </a:spcBef>
              <a:spcAft>
                <a:spcPts val="0"/>
              </a:spcAft>
              <a:buClr>
                <a:schemeClr val="bg1"/>
              </a:buClr>
              <a:buSzPct val="100000"/>
              <a:buFont typeface="Arial" panose="020B0604020202020204" pitchFamily="34" charset="0"/>
              <a:buChar char="–"/>
              <a:defRPr sz="2000" b="0">
                <a:solidFill>
                  <a:schemeClr val="bg1"/>
                </a:solidFill>
              </a:defRPr>
            </a:lvl2pPr>
            <a:lvl3pPr marL="1139825" indent="-225425">
              <a:spcBef>
                <a:spcPts val="1200"/>
              </a:spcBef>
              <a:spcAft>
                <a:spcPts val="0"/>
              </a:spcAft>
              <a:buClr>
                <a:srgbClr val="EB602B"/>
              </a:buClr>
              <a:buFont typeface="Arial" panose="020B0604020202020204" pitchFamily="34" charset="0"/>
              <a:buChar char="•"/>
              <a:defRPr sz="1800">
                <a:solidFill>
                  <a:schemeClr val="bg1"/>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dirty="0"/>
              <a:t>Enter First Level Bullet Point</a:t>
            </a:r>
          </a:p>
          <a:p>
            <a:pPr lvl="1"/>
            <a:r>
              <a:rPr lang="en-US" dirty="0"/>
              <a:t>Second Level Bullet Point</a:t>
            </a:r>
          </a:p>
          <a:p>
            <a:pPr lvl="2"/>
            <a:r>
              <a:rPr lang="en-US" dirty="0"/>
              <a:t>Third Level</a:t>
            </a:r>
          </a:p>
        </p:txBody>
      </p:sp>
      <p:sp>
        <p:nvSpPr>
          <p:cNvPr id="12" name="Footer Placeholder 4"/>
          <p:cNvSpPr>
            <a:spLocks noGrp="1"/>
          </p:cNvSpPr>
          <p:nvPr>
            <p:ph type="ftr" sz="quarter" idx="3"/>
          </p:nvPr>
        </p:nvSpPr>
        <p:spPr>
          <a:xfrm>
            <a:off x="1828800" y="6565392"/>
            <a:ext cx="6175717" cy="301752"/>
          </a:xfrm>
          <a:prstGeom prst="rect">
            <a:avLst/>
          </a:prstGeom>
        </p:spPr>
        <p:txBody>
          <a:bodyPr vert="horz" lIns="91440" tIns="45720" rIns="91440" bIns="45720" rtlCol="0" anchor="ctr">
            <a:normAutofit/>
          </a:bodyPr>
          <a:lstStyle>
            <a:lvl1pPr algn="l">
              <a:defRPr sz="900" b="1">
                <a:solidFill>
                  <a:schemeClr val="bg1"/>
                </a:solidFill>
              </a:defRPr>
            </a:lvl1pPr>
          </a:lstStyle>
          <a:p>
            <a:r>
              <a:rPr lang="en-US" dirty="0">
                <a:solidFill>
                  <a:prstClr val="white"/>
                </a:solidFill>
              </a:rPr>
              <a:t>The Sustainable Finance Disclosure Regulation - Allianz</a:t>
            </a:r>
          </a:p>
        </p:txBody>
      </p:sp>
      <p:sp>
        <p:nvSpPr>
          <p:cNvPr id="13" name="Slide Number Placeholder 5"/>
          <p:cNvSpPr>
            <a:spLocks noGrp="1"/>
          </p:cNvSpPr>
          <p:nvPr>
            <p:ph type="sldNum" sz="quarter" idx="4"/>
          </p:nvPr>
        </p:nvSpPr>
        <p:spPr>
          <a:xfrm>
            <a:off x="8153400" y="6565392"/>
            <a:ext cx="948068" cy="301752"/>
          </a:xfrm>
          <a:prstGeom prst="rect">
            <a:avLst/>
          </a:prstGeom>
        </p:spPr>
        <p:txBody>
          <a:bodyPr vert="horz" lIns="91440" tIns="45720" rIns="91440" bIns="45720" rtlCol="0" anchor="ctr"/>
          <a:lstStyle>
            <a:lvl1pPr algn="r">
              <a:defRPr sz="900" b="1">
                <a:solidFill>
                  <a:schemeClr val="bg1"/>
                </a:solidFill>
              </a:defRPr>
            </a:lvl1pPr>
          </a:lstStyle>
          <a:p>
            <a:fld id="{423ACDEF-398B-4923-BAF3-0AF17CFC972B}" type="slidenum">
              <a:rPr lang="en-US" smtClean="0">
                <a:solidFill>
                  <a:prstClr val="white"/>
                </a:solidFill>
              </a:rPr>
              <a:pPr/>
              <a:t>‹#›</a:t>
            </a:fld>
            <a:endParaRPr lang="en-US" dirty="0">
              <a:solidFill>
                <a:prstClr val="white"/>
              </a:solidFill>
            </a:endParaRPr>
          </a:p>
        </p:txBody>
      </p:sp>
      <p:sp>
        <p:nvSpPr>
          <p:cNvPr id="14" name="Date Placeholder 3"/>
          <p:cNvSpPr>
            <a:spLocks noGrp="1"/>
          </p:cNvSpPr>
          <p:nvPr>
            <p:ph type="dt" sz="half" idx="2"/>
          </p:nvPr>
        </p:nvSpPr>
        <p:spPr>
          <a:xfrm>
            <a:off x="0" y="6565392"/>
            <a:ext cx="1752600" cy="301752"/>
          </a:xfrm>
          <a:prstGeom prst="rect">
            <a:avLst/>
          </a:prstGeom>
        </p:spPr>
        <p:txBody>
          <a:bodyPr vert="horz" lIns="91440" tIns="45720" rIns="91440" bIns="45720" rtlCol="0" anchor="ctr"/>
          <a:lstStyle>
            <a:lvl1pPr algn="r">
              <a:defRPr sz="900">
                <a:solidFill>
                  <a:schemeClr val="bg1"/>
                </a:solidFill>
              </a:defRPr>
            </a:lvl1pPr>
          </a:lstStyle>
          <a:p>
            <a:r>
              <a:rPr lang="en-US" dirty="0">
                <a:solidFill>
                  <a:prstClr val="white"/>
                </a:solidFill>
              </a:rPr>
              <a:t>March 2021</a:t>
            </a:r>
          </a:p>
        </p:txBody>
      </p:sp>
      <p:cxnSp>
        <p:nvCxnSpPr>
          <p:cNvPr id="15" name="Straight Connector 14"/>
          <p:cNvCxnSpPr/>
          <p:nvPr userDrawn="1"/>
        </p:nvCxnSpPr>
        <p:spPr>
          <a:xfrm>
            <a:off x="539104" y="1405833"/>
            <a:ext cx="8596430" cy="0"/>
          </a:xfrm>
          <a:prstGeom prst="line">
            <a:avLst/>
          </a:prstGeom>
          <a:ln w="9525">
            <a:solidFill>
              <a:srgbClr val="EB60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1789493" y="6656832"/>
            <a:ext cx="0" cy="88253"/>
          </a:xfrm>
          <a:prstGeom prst="line">
            <a:avLst/>
          </a:prstGeom>
          <a:ln w="6350">
            <a:solidFill>
              <a:srgbClr val="FEFBF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7383436"/>
      </p:ext>
    </p:extLst>
  </p:cSld>
  <p:clrMapOvr>
    <a:masterClrMapping/>
  </p:clrMapOvr>
  <p:extLst>
    <p:ext uri="{DCECCB84-F9BA-43D5-87BE-67443E8EF086}">
      <p15:sldGuideLst xmlns:p15="http://schemas.microsoft.com/office/powerpoint/2012/main">
        <p15:guide id="1" orient="horz" pos="4056">
          <p15:clr>
            <a:srgbClr val="FBAE40"/>
          </p15:clr>
        </p15:guide>
        <p15:guide id="2" orient="horz" pos="3864">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mp; Two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3400" y="304800"/>
            <a:ext cx="8229600" cy="874931"/>
          </a:xfrm>
        </p:spPr>
        <p:txBody>
          <a:bodyPr anchor="b" anchorCtr="0">
            <a:normAutofit/>
          </a:bodyPr>
          <a:lstStyle>
            <a:lvl1pPr algn="l">
              <a:lnSpc>
                <a:spcPct val="100000"/>
              </a:lnSpc>
              <a:defRPr sz="3000" b="0" i="0" u="none">
                <a:solidFill>
                  <a:srgbClr val="00395C"/>
                </a:solidFill>
              </a:defRPr>
            </a:lvl1pPr>
          </a:lstStyle>
          <a:p>
            <a:r>
              <a:rPr lang="en-US" dirty="0"/>
              <a:t>Enter Page Title</a:t>
            </a:r>
          </a:p>
        </p:txBody>
      </p:sp>
      <p:sp>
        <p:nvSpPr>
          <p:cNvPr id="11" name="Text Placeholder 2"/>
          <p:cNvSpPr>
            <a:spLocks noGrp="1"/>
          </p:cNvSpPr>
          <p:nvPr>
            <p:ph type="body" idx="1" hasCustomPrompt="1"/>
          </p:nvPr>
        </p:nvSpPr>
        <p:spPr>
          <a:xfrm>
            <a:off x="533399" y="1699565"/>
            <a:ext cx="4023360" cy="823912"/>
          </a:xfrm>
        </p:spPr>
        <p:txBody>
          <a:bodyPr anchor="b">
            <a:normAutofit/>
          </a:bodyPr>
          <a:lstStyle>
            <a:lvl1pPr marL="0" indent="0">
              <a:buNone/>
              <a:defRPr sz="2000" b="1">
                <a:solidFill>
                  <a:srgbClr val="0F375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Column Header</a:t>
            </a:r>
          </a:p>
        </p:txBody>
      </p:sp>
      <p:sp>
        <p:nvSpPr>
          <p:cNvPr id="16" name="Content Placeholder 3"/>
          <p:cNvSpPr>
            <a:spLocks noGrp="1"/>
          </p:cNvSpPr>
          <p:nvPr>
            <p:ph sz="half" idx="10"/>
          </p:nvPr>
        </p:nvSpPr>
        <p:spPr>
          <a:xfrm>
            <a:off x="533399" y="2673915"/>
            <a:ext cx="4023360" cy="3161707"/>
          </a:xfrm>
        </p:spPr>
        <p:txBody>
          <a:bodyPr/>
          <a:lstStyle>
            <a:lvl1pPr>
              <a:spcBef>
                <a:spcPts val="1800"/>
              </a:spcBef>
              <a:buSzPct val="85000"/>
              <a:defRPr>
                <a:solidFill>
                  <a:srgbClr val="0F375C"/>
                </a:solidFill>
              </a:defRPr>
            </a:lvl1pPr>
            <a:lvl2pPr marL="688975" indent="-231775">
              <a:spcBef>
                <a:spcPts val="1200"/>
              </a:spcBef>
              <a:buClr>
                <a:srgbClr val="EB602B"/>
              </a:buClr>
              <a:buSzPct val="100000"/>
              <a:buFont typeface="Arial" panose="020B0604020202020204" pitchFamily="34" charset="0"/>
              <a:buChar char="–"/>
              <a:defRPr>
                <a:solidFill>
                  <a:srgbClr val="0F375C"/>
                </a:solidFill>
              </a:defRPr>
            </a:lvl2pPr>
            <a:lvl3pPr marL="1139825" indent="-225425">
              <a:spcBef>
                <a:spcPts val="1200"/>
              </a:spcBef>
              <a:buClr>
                <a:srgbClr val="00395C"/>
              </a:buClr>
              <a:buFont typeface="Arial" panose="020B0604020202020204" pitchFamily="34" charset="0"/>
              <a:buChar char="•"/>
              <a:defRPr>
                <a:solidFill>
                  <a:srgbClr val="0F375C"/>
                </a:solidFill>
              </a:defRPr>
            </a:lvl3pPr>
          </a:lstStyle>
          <a:p>
            <a:pPr lvl="0"/>
            <a:r>
              <a:rPr lang="en-US"/>
              <a:t>Click to edit Master text styles</a:t>
            </a:r>
          </a:p>
          <a:p>
            <a:pPr lvl="1"/>
            <a:r>
              <a:rPr lang="en-US"/>
              <a:t>Second level</a:t>
            </a:r>
          </a:p>
          <a:p>
            <a:pPr lvl="2"/>
            <a:r>
              <a:rPr lang="en-US"/>
              <a:t>Third level</a:t>
            </a:r>
          </a:p>
        </p:txBody>
      </p:sp>
      <p:sp>
        <p:nvSpPr>
          <p:cNvPr id="17" name="Text Placeholder 4"/>
          <p:cNvSpPr>
            <a:spLocks noGrp="1"/>
          </p:cNvSpPr>
          <p:nvPr>
            <p:ph type="body" sz="quarter" idx="11" hasCustomPrompt="1"/>
          </p:nvPr>
        </p:nvSpPr>
        <p:spPr>
          <a:xfrm>
            <a:off x="4752475" y="1699565"/>
            <a:ext cx="4023360" cy="823912"/>
          </a:xfrm>
        </p:spPr>
        <p:txBody>
          <a:bodyPr anchor="b">
            <a:normAutofit/>
          </a:bodyPr>
          <a:lstStyle>
            <a:lvl1pPr marL="0" indent="0">
              <a:buNone/>
              <a:defRPr sz="2000" b="1">
                <a:solidFill>
                  <a:srgbClr val="0F375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Column Header</a:t>
            </a:r>
          </a:p>
        </p:txBody>
      </p:sp>
      <p:sp>
        <p:nvSpPr>
          <p:cNvPr id="18" name="Content Placeholder 5"/>
          <p:cNvSpPr>
            <a:spLocks noGrp="1"/>
          </p:cNvSpPr>
          <p:nvPr>
            <p:ph sz="quarter" idx="12"/>
          </p:nvPr>
        </p:nvSpPr>
        <p:spPr>
          <a:xfrm>
            <a:off x="4752474" y="2523476"/>
            <a:ext cx="4023360" cy="3312145"/>
          </a:xfrm>
        </p:spPr>
        <p:txBody>
          <a:bodyPr/>
          <a:lstStyle>
            <a:lvl1pPr>
              <a:spcBef>
                <a:spcPts val="1800"/>
              </a:spcBef>
              <a:defRPr>
                <a:solidFill>
                  <a:srgbClr val="0F375C"/>
                </a:solidFill>
              </a:defRPr>
            </a:lvl1pPr>
            <a:lvl2pPr>
              <a:spcBef>
                <a:spcPts val="1200"/>
              </a:spcBef>
              <a:buClr>
                <a:srgbClr val="EB602B"/>
              </a:buClr>
              <a:defRPr>
                <a:solidFill>
                  <a:srgbClr val="0F375C"/>
                </a:solidFill>
              </a:defRPr>
            </a:lvl2pPr>
            <a:lvl3pPr>
              <a:spcBef>
                <a:spcPts val="1200"/>
              </a:spcBef>
              <a:buClr>
                <a:srgbClr val="00395C"/>
              </a:buClr>
              <a:defRPr>
                <a:solidFill>
                  <a:srgbClr val="0F375C"/>
                </a:solidFill>
              </a:defRPr>
            </a:lvl3pPr>
          </a:lstStyle>
          <a:p>
            <a:pPr lvl="0"/>
            <a:r>
              <a:rPr lang="en-US"/>
              <a:t>Click to edit Master text styles</a:t>
            </a:r>
          </a:p>
          <a:p>
            <a:pPr lvl="1"/>
            <a:r>
              <a:rPr lang="en-US"/>
              <a:t>Second level</a:t>
            </a:r>
          </a:p>
          <a:p>
            <a:pPr lvl="2"/>
            <a:r>
              <a:rPr lang="en-US"/>
              <a:t>Third level</a:t>
            </a:r>
          </a:p>
        </p:txBody>
      </p:sp>
      <p:cxnSp>
        <p:nvCxnSpPr>
          <p:cNvPr id="19" name="Straight Connector 18"/>
          <p:cNvCxnSpPr/>
          <p:nvPr userDrawn="1"/>
        </p:nvCxnSpPr>
        <p:spPr>
          <a:xfrm>
            <a:off x="539104" y="1405833"/>
            <a:ext cx="8596430" cy="0"/>
          </a:xfrm>
          <a:prstGeom prst="line">
            <a:avLst/>
          </a:prstGeom>
          <a:ln w="9525">
            <a:solidFill>
              <a:srgbClr val="EB602B"/>
            </a:solidFill>
          </a:ln>
        </p:spPr>
        <p:style>
          <a:lnRef idx="1">
            <a:schemeClr val="accent1"/>
          </a:lnRef>
          <a:fillRef idx="0">
            <a:schemeClr val="accent1"/>
          </a:fillRef>
          <a:effectRef idx="0">
            <a:schemeClr val="accent1"/>
          </a:effectRef>
          <a:fontRef idx="minor">
            <a:schemeClr val="tx1"/>
          </a:fontRef>
        </p:style>
      </p:cxnSp>
      <p:sp>
        <p:nvSpPr>
          <p:cNvPr id="21" name="Footer Placeholder 4"/>
          <p:cNvSpPr>
            <a:spLocks noGrp="1"/>
          </p:cNvSpPr>
          <p:nvPr>
            <p:ph type="ftr" sz="quarter" idx="3"/>
          </p:nvPr>
        </p:nvSpPr>
        <p:spPr>
          <a:xfrm>
            <a:off x="1828800" y="6561746"/>
            <a:ext cx="6324600" cy="301752"/>
          </a:xfrm>
          <a:prstGeom prst="rect">
            <a:avLst/>
          </a:prstGeom>
        </p:spPr>
        <p:txBody>
          <a:bodyPr vert="horz" lIns="91440" tIns="45720" rIns="91440" bIns="45720" rtlCol="0" anchor="ctr">
            <a:normAutofit/>
          </a:bodyPr>
          <a:lstStyle>
            <a:lvl1pPr algn="l">
              <a:defRPr sz="900" b="1">
                <a:solidFill>
                  <a:srgbClr val="0F375C"/>
                </a:solidFill>
              </a:defRPr>
            </a:lvl1pPr>
          </a:lstStyle>
          <a:p>
            <a:r>
              <a:rPr lang="en-US" dirty="0"/>
              <a:t>The Sustainable Finance Disclosure Regulation - Allianz</a:t>
            </a:r>
          </a:p>
        </p:txBody>
      </p:sp>
      <p:sp>
        <p:nvSpPr>
          <p:cNvPr id="22" name="Slide Number Placeholder 5"/>
          <p:cNvSpPr>
            <a:spLocks noGrp="1"/>
          </p:cNvSpPr>
          <p:nvPr>
            <p:ph type="sldNum" sz="quarter" idx="4"/>
          </p:nvPr>
        </p:nvSpPr>
        <p:spPr>
          <a:xfrm>
            <a:off x="8153400" y="6561746"/>
            <a:ext cx="948068" cy="301752"/>
          </a:xfrm>
          <a:prstGeom prst="rect">
            <a:avLst/>
          </a:prstGeom>
        </p:spPr>
        <p:txBody>
          <a:bodyPr vert="horz" lIns="91440" tIns="45720" rIns="91440" bIns="45720" rtlCol="0" anchor="ctr"/>
          <a:lstStyle>
            <a:lvl1pPr algn="r">
              <a:defRPr sz="900" b="1">
                <a:solidFill>
                  <a:srgbClr val="00395C"/>
                </a:solidFill>
              </a:defRPr>
            </a:lvl1pPr>
          </a:lstStyle>
          <a:p>
            <a:fld id="{423ACDEF-398B-4923-BAF3-0AF17CFC972B}" type="slidenum">
              <a:rPr lang="en-US" smtClean="0"/>
              <a:pPr/>
              <a:t>‹#›</a:t>
            </a:fld>
            <a:endParaRPr lang="en-US" dirty="0"/>
          </a:p>
        </p:txBody>
      </p:sp>
      <p:sp>
        <p:nvSpPr>
          <p:cNvPr id="23" name="Date Placeholder 3"/>
          <p:cNvSpPr>
            <a:spLocks noGrp="1"/>
          </p:cNvSpPr>
          <p:nvPr>
            <p:ph type="dt" sz="half" idx="2"/>
          </p:nvPr>
        </p:nvSpPr>
        <p:spPr>
          <a:xfrm>
            <a:off x="0" y="6561746"/>
            <a:ext cx="1752600" cy="301752"/>
          </a:xfrm>
          <a:prstGeom prst="rect">
            <a:avLst/>
          </a:prstGeom>
        </p:spPr>
        <p:txBody>
          <a:bodyPr vert="horz" lIns="91440" tIns="45720" rIns="91440" bIns="45720" rtlCol="0" anchor="ctr"/>
          <a:lstStyle>
            <a:lvl1pPr algn="r">
              <a:defRPr sz="900">
                <a:solidFill>
                  <a:srgbClr val="0F375C"/>
                </a:solidFill>
              </a:defRPr>
            </a:lvl1pPr>
          </a:lstStyle>
          <a:p>
            <a:r>
              <a:rPr lang="en-US" dirty="0"/>
              <a:t>March 2021</a:t>
            </a:r>
          </a:p>
        </p:txBody>
      </p:sp>
      <p:grpSp>
        <p:nvGrpSpPr>
          <p:cNvPr id="25" name="Group 24"/>
          <p:cNvGrpSpPr/>
          <p:nvPr userDrawn="1"/>
        </p:nvGrpSpPr>
        <p:grpSpPr>
          <a:xfrm>
            <a:off x="0" y="6200848"/>
            <a:ext cx="9144000" cy="332162"/>
            <a:chOff x="0" y="3115525"/>
            <a:chExt cx="9144000" cy="332162"/>
          </a:xfrm>
        </p:grpSpPr>
        <p:cxnSp>
          <p:nvCxnSpPr>
            <p:cNvPr id="26" name="Straight Connector 25"/>
            <p:cNvCxnSpPr/>
            <p:nvPr userDrawn="1"/>
          </p:nvCxnSpPr>
          <p:spPr>
            <a:xfrm flipH="1" flipV="1">
              <a:off x="1" y="3115525"/>
              <a:ext cx="6443132" cy="325117"/>
            </a:xfrm>
            <a:prstGeom prst="line">
              <a:avLst/>
            </a:prstGeom>
            <a:ln w="12700">
              <a:solidFill>
                <a:srgbClr val="77777A"/>
              </a:solidFill>
            </a:ln>
          </p:spPr>
          <p:style>
            <a:lnRef idx="1">
              <a:schemeClr val="accent1"/>
            </a:lnRef>
            <a:fillRef idx="0">
              <a:schemeClr val="accent1"/>
            </a:fillRef>
            <a:effectRef idx="0">
              <a:schemeClr val="accent1"/>
            </a:effectRef>
            <a:fontRef idx="minor">
              <a:schemeClr val="tx1"/>
            </a:fontRef>
          </p:style>
        </p:cxnSp>
        <p:sp>
          <p:nvSpPr>
            <p:cNvPr id="27" name="Right Triangle 26"/>
            <p:cNvSpPr/>
            <p:nvPr userDrawn="1"/>
          </p:nvSpPr>
          <p:spPr>
            <a:xfrm>
              <a:off x="0" y="3254375"/>
              <a:ext cx="6646333" cy="186267"/>
            </a:xfrm>
            <a:prstGeom prst="rtTriangle">
              <a:avLst/>
            </a:prstGeom>
            <a:solidFill>
              <a:srgbClr val="EB6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8" name="Right Triangle 27"/>
            <p:cNvSpPr/>
            <p:nvPr userDrawn="1"/>
          </p:nvSpPr>
          <p:spPr>
            <a:xfrm flipH="1">
              <a:off x="6443133" y="3115525"/>
              <a:ext cx="2700867" cy="332162"/>
            </a:xfrm>
            <a:prstGeom prst="rtTriangle">
              <a:avLst/>
            </a:prstGeom>
            <a:solidFill>
              <a:srgbClr val="003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29" name="Straight Connector 28"/>
            <p:cNvCxnSpPr/>
            <p:nvPr userDrawn="1"/>
          </p:nvCxnSpPr>
          <p:spPr>
            <a:xfrm>
              <a:off x="0" y="3445933"/>
              <a:ext cx="9144000" cy="0"/>
            </a:xfrm>
            <a:prstGeom prst="line">
              <a:avLst/>
            </a:prstGeom>
            <a:ln w="12700">
              <a:solidFill>
                <a:srgbClr val="00395C"/>
              </a:solidFill>
            </a:ln>
          </p:spPr>
          <p:style>
            <a:lnRef idx="1">
              <a:schemeClr val="accent1"/>
            </a:lnRef>
            <a:fillRef idx="0">
              <a:schemeClr val="accent1"/>
            </a:fillRef>
            <a:effectRef idx="0">
              <a:schemeClr val="accent1"/>
            </a:effectRef>
            <a:fontRef idx="minor">
              <a:schemeClr val="tx1"/>
            </a:fontRef>
          </p:style>
        </p:cxnSp>
      </p:grpSp>
      <p:cxnSp>
        <p:nvCxnSpPr>
          <p:cNvPr id="30" name="Straight Connector 29"/>
          <p:cNvCxnSpPr/>
          <p:nvPr userDrawn="1"/>
        </p:nvCxnSpPr>
        <p:spPr>
          <a:xfrm>
            <a:off x="1789493" y="6657764"/>
            <a:ext cx="0" cy="88253"/>
          </a:xfrm>
          <a:prstGeom prst="line">
            <a:avLst/>
          </a:prstGeom>
          <a:ln w="6350">
            <a:solidFill>
              <a:srgbClr val="EB60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737486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Image &amp;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1" y="0"/>
            <a:ext cx="3282115" cy="6858000"/>
          </a:xfrm>
        </p:spPr>
        <p:txBody>
          <a:bodyPr anchor="t" anchorCtr="1">
            <a:normAutofit/>
          </a:bodyPr>
          <a:lstStyle>
            <a:lvl1pPr marL="0" indent="0">
              <a:buNone/>
              <a:defRPr sz="1800">
                <a:solidFill>
                  <a:srgbClr val="0F375C"/>
                </a:solidFill>
              </a:defRPr>
            </a:lvl1pPr>
            <a:lvl2pPr marL="457200" indent="0">
              <a:buNone/>
              <a:defRPr sz="2400"/>
            </a:lvl2pPr>
            <a:lvl3pPr marL="914400" indent="0">
              <a:buNone/>
              <a:defRPr sz="2000"/>
            </a:lvl3pPr>
            <a:lvl4pPr marL="1371600" indent="0">
              <a:buNone/>
              <a:defRPr sz="1800"/>
            </a:lvl4pPr>
            <a:lvl5pPr marL="1828800" indent="0">
              <a:buNone/>
              <a:defRPr sz="1800"/>
            </a:lvl5pPr>
            <a:lvl6pPr>
              <a:defRPr sz="1800"/>
            </a:lvl6pPr>
            <a:lvl7pPr>
              <a:defRPr sz="1800"/>
            </a:lvl7pPr>
            <a:lvl8pPr>
              <a:defRPr sz="1800"/>
            </a:lvl8pPr>
            <a:lvl9pPr>
              <a:defRPr sz="1800"/>
            </a:lvl9pPr>
          </a:lstStyle>
          <a:p>
            <a:pPr lvl="0"/>
            <a:r>
              <a:rPr lang="en-US" dirty="0"/>
              <a:t>Click image icon to insert image</a:t>
            </a:r>
          </a:p>
        </p:txBody>
      </p:sp>
      <p:sp>
        <p:nvSpPr>
          <p:cNvPr id="4" name="Content Placeholder 3"/>
          <p:cNvSpPr>
            <a:spLocks noGrp="1"/>
          </p:cNvSpPr>
          <p:nvPr>
            <p:ph sz="half" idx="2"/>
          </p:nvPr>
        </p:nvSpPr>
        <p:spPr>
          <a:xfrm>
            <a:off x="3733800" y="1688123"/>
            <a:ext cx="5181600" cy="4696347"/>
          </a:xfrm>
        </p:spPr>
        <p:txBody>
          <a:bodyPr>
            <a:normAutofit/>
          </a:bodyPr>
          <a:lstStyle>
            <a:lvl1pPr marL="225425" indent="-225425">
              <a:spcBef>
                <a:spcPts val="1800"/>
              </a:spcBef>
              <a:buClr>
                <a:srgbClr val="00395C"/>
              </a:buClr>
              <a:buFont typeface="Wingdings" panose="05000000000000000000" pitchFamily="2" charset="2"/>
              <a:buChar char="§"/>
              <a:defRPr sz="2200" baseline="0">
                <a:solidFill>
                  <a:srgbClr val="0F375C"/>
                </a:solidFill>
              </a:defRPr>
            </a:lvl1pPr>
            <a:lvl2pPr marL="688975" indent="-231775">
              <a:spcBef>
                <a:spcPts val="1200"/>
              </a:spcBef>
              <a:buClr>
                <a:srgbClr val="EB602B"/>
              </a:buClr>
              <a:buFont typeface="Arial" panose="020B0604020202020204" pitchFamily="34" charset="0"/>
              <a:buChar char="–"/>
              <a:defRPr sz="2000">
                <a:solidFill>
                  <a:srgbClr val="0F375C"/>
                </a:solidFill>
              </a:defRPr>
            </a:lvl2pPr>
            <a:lvl3pPr>
              <a:spcBef>
                <a:spcPts val="1200"/>
              </a:spcBef>
              <a:buClr>
                <a:srgbClr val="00395C"/>
              </a:buClr>
              <a:defRPr sz="1800">
                <a:solidFill>
                  <a:srgbClr val="0F375C"/>
                </a:solidFill>
              </a:defRPr>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0" name="Text Placeholder 9"/>
          <p:cNvSpPr>
            <a:spLocks noGrp="1"/>
          </p:cNvSpPr>
          <p:nvPr>
            <p:ph type="body" sz="quarter" idx="13" hasCustomPrompt="1"/>
          </p:nvPr>
        </p:nvSpPr>
        <p:spPr>
          <a:xfrm>
            <a:off x="3733800" y="331305"/>
            <a:ext cx="5181600" cy="901148"/>
          </a:xfrm>
        </p:spPr>
        <p:txBody>
          <a:bodyPr wrap="square" anchor="b" anchorCtr="0">
            <a:normAutofit/>
          </a:bodyPr>
          <a:lstStyle>
            <a:lvl1pPr marL="0" indent="0">
              <a:lnSpc>
                <a:spcPct val="100000"/>
              </a:lnSpc>
              <a:buNone/>
              <a:defRPr sz="3000" b="0">
                <a:solidFill>
                  <a:srgbClr val="00395C"/>
                </a:solidFill>
              </a:defRPr>
            </a:lvl1pPr>
            <a:lvl2pPr>
              <a:defRPr sz="3200" b="1"/>
            </a:lvl2pPr>
            <a:lvl3pPr>
              <a:defRPr sz="2800" b="1"/>
            </a:lvl3pPr>
            <a:lvl4pPr>
              <a:defRPr sz="2400" b="1"/>
            </a:lvl4pPr>
            <a:lvl5pPr>
              <a:defRPr sz="2400" b="1"/>
            </a:lvl5pPr>
          </a:lstStyle>
          <a:p>
            <a:pPr lvl="0"/>
            <a:r>
              <a:rPr lang="en-US" dirty="0"/>
              <a:t>Enter Page Title</a:t>
            </a:r>
          </a:p>
        </p:txBody>
      </p:sp>
      <p:sp>
        <p:nvSpPr>
          <p:cNvPr id="9" name="Slide Number Placeholder 5"/>
          <p:cNvSpPr>
            <a:spLocks noGrp="1"/>
          </p:cNvSpPr>
          <p:nvPr>
            <p:ph type="sldNum" sz="quarter" idx="4"/>
          </p:nvPr>
        </p:nvSpPr>
        <p:spPr>
          <a:xfrm>
            <a:off x="8153400" y="6565392"/>
            <a:ext cx="948068" cy="301752"/>
          </a:xfrm>
          <a:prstGeom prst="rect">
            <a:avLst/>
          </a:prstGeom>
        </p:spPr>
        <p:txBody>
          <a:bodyPr vert="horz" lIns="91440" tIns="45720" rIns="91440" bIns="45720" rtlCol="0" anchor="ctr"/>
          <a:lstStyle>
            <a:lvl1pPr algn="r">
              <a:defRPr sz="900" b="1">
                <a:solidFill>
                  <a:srgbClr val="000000"/>
                </a:solidFill>
              </a:defRPr>
            </a:lvl1pPr>
          </a:lstStyle>
          <a:p>
            <a:fld id="{423ACDEF-398B-4923-BAF3-0AF17CFC972B}" type="slidenum">
              <a:rPr lang="en-US" smtClean="0"/>
              <a:pPr/>
              <a:t>‹#›</a:t>
            </a:fld>
            <a:endParaRPr lang="en-US" dirty="0"/>
          </a:p>
        </p:txBody>
      </p:sp>
      <p:cxnSp>
        <p:nvCxnSpPr>
          <p:cNvPr id="7" name="Straight Connector 6"/>
          <p:cNvCxnSpPr/>
          <p:nvPr userDrawn="1"/>
        </p:nvCxnSpPr>
        <p:spPr>
          <a:xfrm>
            <a:off x="3733800" y="1461002"/>
            <a:ext cx="5401734" cy="1103"/>
          </a:xfrm>
          <a:prstGeom prst="line">
            <a:avLst/>
          </a:prstGeom>
          <a:ln w="9525">
            <a:solidFill>
              <a:srgbClr val="EB60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896729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9" name="Rectangle 8"/>
          <p:cNvSpPr/>
          <p:nvPr userDrawn="1"/>
        </p:nvSpPr>
        <p:spPr>
          <a:xfrm>
            <a:off x="0" y="0"/>
            <a:ext cx="9144001" cy="6858000"/>
          </a:xfrm>
          <a:prstGeom prst="rect">
            <a:avLst/>
          </a:prstGeom>
          <a:solidFill>
            <a:srgbClr val="003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hasCustomPrompt="1"/>
          </p:nvPr>
        </p:nvSpPr>
        <p:spPr>
          <a:xfrm>
            <a:off x="1524000" y="2441124"/>
            <a:ext cx="6858000" cy="1563920"/>
          </a:xfrm>
        </p:spPr>
        <p:txBody>
          <a:bodyPr anchor="b">
            <a:normAutofit/>
          </a:bodyPr>
          <a:lstStyle>
            <a:lvl1pPr algn="l">
              <a:lnSpc>
                <a:spcPct val="100000"/>
              </a:lnSpc>
              <a:defRPr sz="3200" b="0" cap="none">
                <a:solidFill>
                  <a:schemeClr val="bg1"/>
                </a:solidFill>
              </a:defRPr>
            </a:lvl1pPr>
          </a:lstStyle>
          <a:p>
            <a:r>
              <a:rPr lang="en-US" dirty="0"/>
              <a:t>Enter Section Title</a:t>
            </a:r>
          </a:p>
        </p:txBody>
      </p:sp>
      <p:sp>
        <p:nvSpPr>
          <p:cNvPr id="11" name="Text Placeholder 10"/>
          <p:cNvSpPr>
            <a:spLocks noGrp="1"/>
          </p:cNvSpPr>
          <p:nvPr>
            <p:ph type="body" sz="quarter" idx="15" hasCustomPrompt="1"/>
          </p:nvPr>
        </p:nvSpPr>
        <p:spPr>
          <a:xfrm>
            <a:off x="1524000" y="4375150"/>
            <a:ext cx="6858000" cy="622300"/>
          </a:xfrm>
        </p:spPr>
        <p:txBody>
          <a:bodyPr>
            <a:normAutofit/>
          </a:bodyPr>
          <a:lstStyle>
            <a:lvl1pPr marL="0" indent="0">
              <a:spcBef>
                <a:spcPts val="0"/>
              </a:spcBef>
              <a:buNone/>
              <a:defRPr sz="1200" b="1">
                <a:solidFill>
                  <a:schemeClr val="bg1"/>
                </a:solidFill>
              </a:defRPr>
            </a:lvl1pPr>
          </a:lstStyle>
          <a:p>
            <a:pPr lvl="0"/>
            <a:r>
              <a:rPr lang="en-US" dirty="0"/>
              <a:t>Enter Author name or additional subject information</a:t>
            </a:r>
          </a:p>
        </p:txBody>
      </p:sp>
      <p:cxnSp>
        <p:nvCxnSpPr>
          <p:cNvPr id="5" name="Straight Connector 4"/>
          <p:cNvCxnSpPr/>
          <p:nvPr userDrawn="1"/>
        </p:nvCxnSpPr>
        <p:spPr>
          <a:xfrm>
            <a:off x="1524000" y="4241799"/>
            <a:ext cx="7620000" cy="0"/>
          </a:xfrm>
          <a:prstGeom prst="line">
            <a:avLst/>
          </a:prstGeom>
          <a:ln w="9525">
            <a:solidFill>
              <a:srgbClr val="EB60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631995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ivider Slide White Backgroun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2441448"/>
            <a:ext cx="6096000" cy="1563920"/>
          </a:xfrm>
        </p:spPr>
        <p:txBody>
          <a:bodyPr anchor="b">
            <a:normAutofit/>
          </a:bodyPr>
          <a:lstStyle>
            <a:lvl1pPr algn="l">
              <a:lnSpc>
                <a:spcPct val="100000"/>
              </a:lnSpc>
              <a:defRPr sz="3200" b="0" cap="none">
                <a:solidFill>
                  <a:srgbClr val="00395C"/>
                </a:solidFill>
              </a:defRPr>
            </a:lvl1pPr>
          </a:lstStyle>
          <a:p>
            <a:r>
              <a:rPr lang="en-US" dirty="0"/>
              <a:t>Enter Section Title</a:t>
            </a:r>
          </a:p>
        </p:txBody>
      </p:sp>
      <p:sp>
        <p:nvSpPr>
          <p:cNvPr id="11" name="Text Placeholder 10"/>
          <p:cNvSpPr>
            <a:spLocks noGrp="1"/>
          </p:cNvSpPr>
          <p:nvPr>
            <p:ph type="body" sz="quarter" idx="15" hasCustomPrompt="1"/>
          </p:nvPr>
        </p:nvSpPr>
        <p:spPr>
          <a:xfrm>
            <a:off x="1524000" y="4379976"/>
            <a:ext cx="6858000" cy="622300"/>
          </a:xfrm>
        </p:spPr>
        <p:txBody>
          <a:bodyPr>
            <a:normAutofit/>
          </a:bodyPr>
          <a:lstStyle>
            <a:lvl1pPr marL="0" indent="0">
              <a:spcBef>
                <a:spcPts val="0"/>
              </a:spcBef>
              <a:buNone/>
              <a:defRPr sz="1200" b="1">
                <a:solidFill>
                  <a:srgbClr val="00395C"/>
                </a:solidFill>
              </a:defRPr>
            </a:lvl1pPr>
          </a:lstStyle>
          <a:p>
            <a:pPr lvl="0"/>
            <a:r>
              <a:rPr lang="en-US" dirty="0"/>
              <a:t>Enter Author name or additional subject information</a:t>
            </a:r>
          </a:p>
        </p:txBody>
      </p:sp>
      <p:cxnSp>
        <p:nvCxnSpPr>
          <p:cNvPr id="5" name="Straight Connector 4"/>
          <p:cNvCxnSpPr/>
          <p:nvPr userDrawn="1"/>
        </p:nvCxnSpPr>
        <p:spPr>
          <a:xfrm>
            <a:off x="1524000" y="4241799"/>
            <a:ext cx="7620000" cy="0"/>
          </a:xfrm>
          <a:prstGeom prst="line">
            <a:avLst/>
          </a:prstGeom>
          <a:ln w="9525">
            <a:solidFill>
              <a:srgbClr val="EB60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532662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peakers - 6">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3400" y="304800"/>
            <a:ext cx="8229600" cy="609847"/>
          </a:xfrm>
        </p:spPr>
        <p:txBody>
          <a:bodyPr anchor="b" anchorCtr="0">
            <a:normAutofit/>
          </a:bodyPr>
          <a:lstStyle>
            <a:lvl1pPr algn="l">
              <a:lnSpc>
                <a:spcPct val="100000"/>
              </a:lnSpc>
              <a:defRPr sz="3000" b="0" i="0" u="none">
                <a:solidFill>
                  <a:srgbClr val="00395C"/>
                </a:solidFill>
              </a:defRPr>
            </a:lvl1pPr>
          </a:lstStyle>
          <a:p>
            <a:r>
              <a:rPr lang="en-US" dirty="0"/>
              <a:t>Presenters – enter the header</a:t>
            </a:r>
          </a:p>
        </p:txBody>
      </p:sp>
      <p:sp>
        <p:nvSpPr>
          <p:cNvPr id="149" name="Text Placeholder 4"/>
          <p:cNvSpPr>
            <a:spLocks noGrp="1"/>
          </p:cNvSpPr>
          <p:nvPr>
            <p:ph type="body" sz="quarter" idx="15" hasCustomPrompt="1"/>
          </p:nvPr>
        </p:nvSpPr>
        <p:spPr>
          <a:xfrm>
            <a:off x="1828800" y="1290937"/>
            <a:ext cx="2527484" cy="274320"/>
          </a:xfrm>
        </p:spPr>
        <p:txBody>
          <a:bodyPr>
            <a:noAutofit/>
          </a:bodyPr>
          <a:lstStyle>
            <a:lvl1pPr marL="0" indent="0">
              <a:buFontTx/>
              <a:buNone/>
              <a:defRPr sz="1400" b="1" baseline="0">
                <a:solidFill>
                  <a:srgbClr val="0F375C"/>
                </a:solidFill>
              </a:defRPr>
            </a:lvl1pPr>
          </a:lstStyle>
          <a:p>
            <a:r>
              <a:rPr lang="en-US" dirty="0"/>
              <a:t>Speaker’s Name</a:t>
            </a:r>
          </a:p>
        </p:txBody>
      </p:sp>
      <p:sp>
        <p:nvSpPr>
          <p:cNvPr id="150" name="Text Placeholder 5"/>
          <p:cNvSpPr>
            <a:spLocks noGrp="1"/>
          </p:cNvSpPr>
          <p:nvPr>
            <p:ph type="body" sz="quarter" idx="91" hasCustomPrompt="1"/>
          </p:nvPr>
        </p:nvSpPr>
        <p:spPr>
          <a:xfrm>
            <a:off x="1828800" y="1718379"/>
            <a:ext cx="2527484" cy="228600"/>
          </a:xfrm>
        </p:spPr>
        <p:txBody>
          <a:bodyPr>
            <a:noAutofit/>
          </a:bodyPr>
          <a:lstStyle>
            <a:lvl1pPr marL="0" indent="0">
              <a:buFontTx/>
              <a:buNone/>
              <a:defRPr sz="1200" b="1">
                <a:solidFill>
                  <a:srgbClr val="0F375C"/>
                </a:solidFill>
              </a:defRPr>
            </a:lvl1pPr>
          </a:lstStyle>
          <a:p>
            <a:r>
              <a:rPr lang="en-US" dirty="0"/>
              <a:t>Title</a:t>
            </a:r>
          </a:p>
        </p:txBody>
      </p:sp>
      <p:sp>
        <p:nvSpPr>
          <p:cNvPr id="151" name="Text Placeholder 6"/>
          <p:cNvSpPr>
            <a:spLocks noGrp="1"/>
          </p:cNvSpPr>
          <p:nvPr>
            <p:ph type="body" sz="quarter" idx="92" hasCustomPrompt="1"/>
          </p:nvPr>
        </p:nvSpPr>
        <p:spPr>
          <a:xfrm>
            <a:off x="1828800" y="1979253"/>
            <a:ext cx="2527484" cy="228600"/>
          </a:xfrm>
        </p:spPr>
        <p:txBody>
          <a:bodyPr>
            <a:noAutofit/>
          </a:bodyPr>
          <a:lstStyle>
            <a:lvl1pPr marL="0" indent="0">
              <a:buFontTx/>
              <a:buNone/>
              <a:defRPr sz="1200">
                <a:solidFill>
                  <a:srgbClr val="0F375C"/>
                </a:solidFill>
              </a:defRPr>
            </a:lvl1pPr>
          </a:lstStyle>
          <a:p>
            <a:r>
              <a:rPr lang="en-US" dirty="0"/>
              <a:t>Practice group</a:t>
            </a:r>
          </a:p>
        </p:txBody>
      </p:sp>
      <p:sp>
        <p:nvSpPr>
          <p:cNvPr id="152" name="Text Placeholder 7"/>
          <p:cNvSpPr>
            <a:spLocks noGrp="1"/>
          </p:cNvSpPr>
          <p:nvPr>
            <p:ph type="body" sz="quarter" idx="95" hasCustomPrompt="1"/>
          </p:nvPr>
        </p:nvSpPr>
        <p:spPr>
          <a:xfrm>
            <a:off x="1828800" y="2799375"/>
            <a:ext cx="2527484" cy="274320"/>
          </a:xfrm>
        </p:spPr>
        <p:txBody>
          <a:bodyPr>
            <a:noAutofit/>
          </a:bodyPr>
          <a:lstStyle>
            <a:lvl1pPr marL="0" indent="0">
              <a:buFontTx/>
              <a:buNone/>
              <a:defRPr sz="1400" b="1">
                <a:solidFill>
                  <a:srgbClr val="0F375C"/>
                </a:solidFill>
              </a:defRPr>
            </a:lvl1pPr>
          </a:lstStyle>
          <a:p>
            <a:r>
              <a:rPr lang="en-US" dirty="0"/>
              <a:t>Speaker’s Name</a:t>
            </a:r>
          </a:p>
        </p:txBody>
      </p:sp>
      <p:sp>
        <p:nvSpPr>
          <p:cNvPr id="153" name="Text Placeholder 8"/>
          <p:cNvSpPr>
            <a:spLocks noGrp="1"/>
          </p:cNvSpPr>
          <p:nvPr>
            <p:ph type="body" sz="quarter" idx="96" hasCustomPrompt="1"/>
          </p:nvPr>
        </p:nvSpPr>
        <p:spPr>
          <a:xfrm>
            <a:off x="1828800" y="3202595"/>
            <a:ext cx="2527484" cy="228600"/>
          </a:xfrm>
        </p:spPr>
        <p:txBody>
          <a:bodyPr>
            <a:noAutofit/>
          </a:bodyPr>
          <a:lstStyle>
            <a:lvl1pPr marL="0" indent="0">
              <a:buFontTx/>
              <a:buNone/>
              <a:defRPr sz="1200" b="1">
                <a:solidFill>
                  <a:srgbClr val="0F375C"/>
                </a:solidFill>
              </a:defRPr>
            </a:lvl1pPr>
          </a:lstStyle>
          <a:p>
            <a:r>
              <a:rPr lang="en-US" dirty="0"/>
              <a:t>Title</a:t>
            </a:r>
          </a:p>
        </p:txBody>
      </p:sp>
      <p:sp>
        <p:nvSpPr>
          <p:cNvPr id="154" name="Text Placeholder 9"/>
          <p:cNvSpPr>
            <a:spLocks noGrp="1"/>
          </p:cNvSpPr>
          <p:nvPr>
            <p:ph type="body" sz="quarter" idx="97" hasCustomPrompt="1"/>
          </p:nvPr>
        </p:nvSpPr>
        <p:spPr>
          <a:xfrm>
            <a:off x="1828800" y="3463469"/>
            <a:ext cx="2527484" cy="228600"/>
          </a:xfrm>
        </p:spPr>
        <p:txBody>
          <a:bodyPr>
            <a:noAutofit/>
          </a:bodyPr>
          <a:lstStyle>
            <a:lvl1pPr marL="0" indent="0">
              <a:buFontTx/>
              <a:buNone/>
              <a:defRPr sz="1200" baseline="0">
                <a:solidFill>
                  <a:srgbClr val="0F375C"/>
                </a:solidFill>
              </a:defRPr>
            </a:lvl1pPr>
          </a:lstStyle>
          <a:p>
            <a:r>
              <a:rPr lang="en-US" dirty="0"/>
              <a:t>Practice group</a:t>
            </a:r>
          </a:p>
        </p:txBody>
      </p:sp>
      <p:sp>
        <p:nvSpPr>
          <p:cNvPr id="155" name="Text Placeholder 10"/>
          <p:cNvSpPr>
            <a:spLocks noGrp="1"/>
          </p:cNvSpPr>
          <p:nvPr>
            <p:ph type="body" sz="quarter" idx="98" hasCustomPrompt="1"/>
          </p:nvPr>
        </p:nvSpPr>
        <p:spPr>
          <a:xfrm>
            <a:off x="1828800" y="3692069"/>
            <a:ext cx="2527484" cy="228600"/>
          </a:xfrm>
        </p:spPr>
        <p:txBody>
          <a:bodyPr>
            <a:noAutofit/>
          </a:bodyPr>
          <a:lstStyle>
            <a:lvl1pPr marL="0" indent="0">
              <a:buFontTx/>
              <a:buNone/>
              <a:defRPr sz="1200">
                <a:solidFill>
                  <a:srgbClr val="0F375C"/>
                </a:solidFill>
              </a:defRPr>
            </a:lvl1pPr>
          </a:lstStyle>
          <a:p>
            <a:r>
              <a:rPr lang="en-US" dirty="0"/>
              <a:t>first.last@dechert.com</a:t>
            </a:r>
          </a:p>
        </p:txBody>
      </p:sp>
      <p:sp>
        <p:nvSpPr>
          <p:cNvPr id="156" name="Text Placeholder 11"/>
          <p:cNvSpPr>
            <a:spLocks noGrp="1"/>
          </p:cNvSpPr>
          <p:nvPr>
            <p:ph type="body" sz="quarter" idx="99" hasCustomPrompt="1"/>
          </p:nvPr>
        </p:nvSpPr>
        <p:spPr>
          <a:xfrm>
            <a:off x="1828800" y="3920669"/>
            <a:ext cx="2527484" cy="228600"/>
          </a:xfrm>
        </p:spPr>
        <p:txBody>
          <a:bodyPr>
            <a:noAutofit/>
          </a:bodyPr>
          <a:lstStyle>
            <a:lvl1pPr marL="0" marR="0" indent="0" algn="l" defTabSz="914400" rtl="0" eaLnBrk="1" fontAlgn="auto" latinLnBrk="0" hangingPunct="1">
              <a:lnSpc>
                <a:spcPct val="100000"/>
              </a:lnSpc>
              <a:spcBef>
                <a:spcPts val="1200"/>
              </a:spcBef>
              <a:spcAft>
                <a:spcPts val="0"/>
              </a:spcAft>
              <a:buClr>
                <a:srgbClr val="60C3DA"/>
              </a:buClr>
              <a:buSzTx/>
              <a:buFontTx/>
              <a:buNone/>
              <a:tabLst/>
              <a:defRPr sz="1200">
                <a:solidFill>
                  <a:srgbClr val="0F375C"/>
                </a:solidFill>
              </a:defRPr>
            </a:lvl1pPr>
          </a:lstStyle>
          <a:p>
            <a:pPr marL="0" marR="0" lvl="0" indent="0" algn="l" defTabSz="914400" rtl="0" eaLnBrk="1" fontAlgn="auto" latinLnBrk="0" hangingPunct="1">
              <a:lnSpc>
                <a:spcPct val="100000"/>
              </a:lnSpc>
              <a:spcBef>
                <a:spcPts val="1200"/>
              </a:spcBef>
              <a:spcAft>
                <a:spcPts val="0"/>
              </a:spcAft>
              <a:buClr>
                <a:srgbClr val="60C3DA"/>
              </a:buClr>
              <a:buSzTx/>
              <a:buFontTx/>
              <a:buNone/>
              <a:tabLst/>
              <a:defRPr/>
            </a:pPr>
            <a:r>
              <a:rPr lang="en-US" dirty="0"/>
              <a:t>+1 000 000 0000</a:t>
            </a:r>
          </a:p>
          <a:p>
            <a:endParaRPr lang="en-US" dirty="0"/>
          </a:p>
        </p:txBody>
      </p:sp>
      <p:sp>
        <p:nvSpPr>
          <p:cNvPr id="157" name="Text Placeholder 12"/>
          <p:cNvSpPr>
            <a:spLocks noGrp="1"/>
          </p:cNvSpPr>
          <p:nvPr>
            <p:ph type="body" sz="quarter" idx="100" hasCustomPrompt="1"/>
          </p:nvPr>
        </p:nvSpPr>
        <p:spPr>
          <a:xfrm>
            <a:off x="1828800" y="4298499"/>
            <a:ext cx="2527484" cy="274320"/>
          </a:xfrm>
        </p:spPr>
        <p:txBody>
          <a:bodyPr>
            <a:noAutofit/>
          </a:bodyPr>
          <a:lstStyle>
            <a:lvl1pPr marL="0" indent="0">
              <a:buFontTx/>
              <a:buNone/>
              <a:defRPr sz="1400" b="1">
                <a:solidFill>
                  <a:srgbClr val="0F375C"/>
                </a:solidFill>
              </a:defRPr>
            </a:lvl1pPr>
          </a:lstStyle>
          <a:p>
            <a:r>
              <a:rPr lang="en-US" dirty="0"/>
              <a:t>Speaker’s Name</a:t>
            </a:r>
          </a:p>
        </p:txBody>
      </p:sp>
      <p:sp>
        <p:nvSpPr>
          <p:cNvPr id="158" name="Text Placeholder 13"/>
          <p:cNvSpPr>
            <a:spLocks noGrp="1"/>
          </p:cNvSpPr>
          <p:nvPr>
            <p:ph type="body" sz="quarter" idx="101" hasCustomPrompt="1"/>
          </p:nvPr>
        </p:nvSpPr>
        <p:spPr>
          <a:xfrm>
            <a:off x="1828800" y="4728223"/>
            <a:ext cx="2527484" cy="228600"/>
          </a:xfrm>
        </p:spPr>
        <p:txBody>
          <a:bodyPr>
            <a:noAutofit/>
          </a:bodyPr>
          <a:lstStyle>
            <a:lvl1pPr marL="0" indent="0">
              <a:buFontTx/>
              <a:buNone/>
              <a:defRPr sz="1200" b="1">
                <a:solidFill>
                  <a:srgbClr val="0F375C"/>
                </a:solidFill>
              </a:defRPr>
            </a:lvl1pPr>
          </a:lstStyle>
          <a:p>
            <a:r>
              <a:rPr lang="en-US" dirty="0"/>
              <a:t>Title</a:t>
            </a:r>
          </a:p>
        </p:txBody>
      </p:sp>
      <p:sp>
        <p:nvSpPr>
          <p:cNvPr id="159" name="Text Placeholder 14"/>
          <p:cNvSpPr>
            <a:spLocks noGrp="1"/>
          </p:cNvSpPr>
          <p:nvPr>
            <p:ph type="body" sz="quarter" idx="102" hasCustomPrompt="1"/>
          </p:nvPr>
        </p:nvSpPr>
        <p:spPr>
          <a:xfrm>
            <a:off x="1828800" y="4989097"/>
            <a:ext cx="2527484" cy="228600"/>
          </a:xfrm>
        </p:spPr>
        <p:txBody>
          <a:bodyPr>
            <a:noAutofit/>
          </a:bodyPr>
          <a:lstStyle>
            <a:lvl1pPr marL="0" indent="0">
              <a:buFontTx/>
              <a:buNone/>
              <a:defRPr sz="1200">
                <a:solidFill>
                  <a:srgbClr val="0F375C"/>
                </a:solidFill>
              </a:defRPr>
            </a:lvl1pPr>
          </a:lstStyle>
          <a:p>
            <a:r>
              <a:rPr lang="en-US" dirty="0"/>
              <a:t>Practice group</a:t>
            </a:r>
          </a:p>
        </p:txBody>
      </p:sp>
      <p:sp>
        <p:nvSpPr>
          <p:cNvPr id="160" name="Text Placeholder 15"/>
          <p:cNvSpPr>
            <a:spLocks noGrp="1"/>
          </p:cNvSpPr>
          <p:nvPr>
            <p:ph type="body" sz="quarter" idx="103" hasCustomPrompt="1"/>
          </p:nvPr>
        </p:nvSpPr>
        <p:spPr>
          <a:xfrm>
            <a:off x="1828800" y="5217697"/>
            <a:ext cx="2527484" cy="228600"/>
          </a:xfrm>
        </p:spPr>
        <p:txBody>
          <a:bodyPr>
            <a:noAutofit/>
          </a:bodyPr>
          <a:lstStyle>
            <a:lvl1pPr marL="0" indent="0">
              <a:buFontTx/>
              <a:buNone/>
              <a:defRPr sz="1200">
                <a:solidFill>
                  <a:srgbClr val="0F375C"/>
                </a:solidFill>
              </a:defRPr>
            </a:lvl1pPr>
          </a:lstStyle>
          <a:p>
            <a:r>
              <a:rPr lang="en-US" dirty="0"/>
              <a:t>first.last@dechert.com</a:t>
            </a:r>
          </a:p>
        </p:txBody>
      </p:sp>
      <p:sp>
        <p:nvSpPr>
          <p:cNvPr id="161" name="Text Placeholder 16"/>
          <p:cNvSpPr>
            <a:spLocks noGrp="1"/>
          </p:cNvSpPr>
          <p:nvPr>
            <p:ph type="body" sz="quarter" idx="104" hasCustomPrompt="1"/>
          </p:nvPr>
        </p:nvSpPr>
        <p:spPr>
          <a:xfrm>
            <a:off x="1828800" y="5446297"/>
            <a:ext cx="2527484" cy="228600"/>
          </a:xfrm>
        </p:spPr>
        <p:txBody>
          <a:bodyPr>
            <a:noAutofit/>
          </a:bodyPr>
          <a:lstStyle>
            <a:lvl1pPr marL="0" marR="0" indent="0" algn="l" defTabSz="914400" rtl="0" eaLnBrk="1" fontAlgn="auto" latinLnBrk="0" hangingPunct="1">
              <a:lnSpc>
                <a:spcPct val="100000"/>
              </a:lnSpc>
              <a:spcBef>
                <a:spcPts val="1200"/>
              </a:spcBef>
              <a:spcAft>
                <a:spcPts val="0"/>
              </a:spcAft>
              <a:buClr>
                <a:srgbClr val="60C3DA"/>
              </a:buClr>
              <a:buSzTx/>
              <a:buFontTx/>
              <a:buNone/>
              <a:tabLst/>
              <a:defRPr sz="1200">
                <a:solidFill>
                  <a:srgbClr val="0F375C"/>
                </a:solidFill>
              </a:defRPr>
            </a:lvl1pPr>
          </a:lstStyle>
          <a:p>
            <a:pPr marL="0" marR="0" lvl="0" indent="0" algn="l" defTabSz="914400" rtl="0" eaLnBrk="1" fontAlgn="auto" latinLnBrk="0" hangingPunct="1">
              <a:lnSpc>
                <a:spcPct val="100000"/>
              </a:lnSpc>
              <a:spcBef>
                <a:spcPts val="1200"/>
              </a:spcBef>
              <a:spcAft>
                <a:spcPts val="0"/>
              </a:spcAft>
              <a:buClr>
                <a:srgbClr val="60C3DA"/>
              </a:buClr>
              <a:buSzTx/>
              <a:buFontTx/>
              <a:buNone/>
              <a:tabLst/>
              <a:defRPr/>
            </a:pPr>
            <a:r>
              <a:rPr lang="en-US" dirty="0"/>
              <a:t>+1 000 000 0000</a:t>
            </a:r>
          </a:p>
          <a:p>
            <a:endParaRPr lang="en-US" dirty="0"/>
          </a:p>
        </p:txBody>
      </p:sp>
      <p:sp>
        <p:nvSpPr>
          <p:cNvPr id="163" name="Text Placeholder 18"/>
          <p:cNvSpPr>
            <a:spLocks noGrp="1"/>
          </p:cNvSpPr>
          <p:nvPr>
            <p:ph type="body" sz="quarter" idx="121" hasCustomPrompt="1"/>
          </p:nvPr>
        </p:nvSpPr>
        <p:spPr>
          <a:xfrm>
            <a:off x="1828800" y="2207853"/>
            <a:ext cx="2527484" cy="228600"/>
          </a:xfrm>
        </p:spPr>
        <p:txBody>
          <a:bodyPr>
            <a:noAutofit/>
          </a:bodyPr>
          <a:lstStyle>
            <a:lvl1pPr marL="0" indent="0">
              <a:buFontTx/>
              <a:buNone/>
              <a:defRPr sz="1200">
                <a:solidFill>
                  <a:srgbClr val="0F375C"/>
                </a:solidFill>
              </a:defRPr>
            </a:lvl1pPr>
          </a:lstStyle>
          <a:p>
            <a:r>
              <a:rPr lang="en-US" dirty="0"/>
              <a:t>first.last@dechert.com</a:t>
            </a:r>
          </a:p>
        </p:txBody>
      </p:sp>
      <p:sp>
        <p:nvSpPr>
          <p:cNvPr id="164" name="Text Placeholder 19"/>
          <p:cNvSpPr>
            <a:spLocks noGrp="1"/>
          </p:cNvSpPr>
          <p:nvPr>
            <p:ph type="body" sz="quarter" idx="122" hasCustomPrompt="1"/>
          </p:nvPr>
        </p:nvSpPr>
        <p:spPr>
          <a:xfrm>
            <a:off x="1828800" y="2436453"/>
            <a:ext cx="2527484" cy="228600"/>
          </a:xfrm>
        </p:spPr>
        <p:txBody>
          <a:bodyPr>
            <a:noAutofit/>
          </a:bodyPr>
          <a:lstStyle>
            <a:lvl1pPr marL="0" indent="0">
              <a:buFontTx/>
              <a:buNone/>
              <a:defRPr sz="1200">
                <a:solidFill>
                  <a:srgbClr val="0F375C"/>
                </a:solidFill>
              </a:defRPr>
            </a:lvl1pPr>
          </a:lstStyle>
          <a:p>
            <a:r>
              <a:rPr lang="en-US" dirty="0"/>
              <a:t>+1 000 000 0000</a:t>
            </a:r>
          </a:p>
        </p:txBody>
      </p:sp>
      <p:sp>
        <p:nvSpPr>
          <p:cNvPr id="167" name="Text Placeholder 23"/>
          <p:cNvSpPr>
            <a:spLocks noGrp="1"/>
          </p:cNvSpPr>
          <p:nvPr>
            <p:ph type="body" sz="quarter" idx="125" hasCustomPrompt="1"/>
          </p:nvPr>
        </p:nvSpPr>
        <p:spPr>
          <a:xfrm>
            <a:off x="6078980" y="1290937"/>
            <a:ext cx="2527484" cy="274320"/>
          </a:xfrm>
        </p:spPr>
        <p:txBody>
          <a:bodyPr>
            <a:noAutofit/>
          </a:bodyPr>
          <a:lstStyle>
            <a:lvl1pPr marL="0" indent="0">
              <a:buFontTx/>
              <a:buNone/>
              <a:defRPr sz="1400" b="1">
                <a:solidFill>
                  <a:srgbClr val="0F375C"/>
                </a:solidFill>
              </a:defRPr>
            </a:lvl1pPr>
          </a:lstStyle>
          <a:p>
            <a:r>
              <a:rPr lang="en-US" dirty="0"/>
              <a:t>Speaker’s Name</a:t>
            </a:r>
          </a:p>
        </p:txBody>
      </p:sp>
      <p:sp>
        <p:nvSpPr>
          <p:cNvPr id="168" name="Text Placeholder 24"/>
          <p:cNvSpPr>
            <a:spLocks noGrp="1"/>
          </p:cNvSpPr>
          <p:nvPr>
            <p:ph type="body" sz="quarter" idx="126" hasCustomPrompt="1"/>
          </p:nvPr>
        </p:nvSpPr>
        <p:spPr>
          <a:xfrm>
            <a:off x="6078980" y="1718379"/>
            <a:ext cx="2527484" cy="228600"/>
          </a:xfrm>
        </p:spPr>
        <p:txBody>
          <a:bodyPr>
            <a:noAutofit/>
          </a:bodyPr>
          <a:lstStyle>
            <a:lvl1pPr marL="0" indent="0">
              <a:buFontTx/>
              <a:buNone/>
              <a:defRPr sz="1200" b="1">
                <a:solidFill>
                  <a:srgbClr val="0F375C"/>
                </a:solidFill>
              </a:defRPr>
            </a:lvl1pPr>
          </a:lstStyle>
          <a:p>
            <a:r>
              <a:rPr lang="en-US" dirty="0"/>
              <a:t>Title</a:t>
            </a:r>
          </a:p>
        </p:txBody>
      </p:sp>
      <p:sp>
        <p:nvSpPr>
          <p:cNvPr id="169" name="Text Placeholder 25"/>
          <p:cNvSpPr>
            <a:spLocks noGrp="1"/>
          </p:cNvSpPr>
          <p:nvPr>
            <p:ph type="body" sz="quarter" idx="127" hasCustomPrompt="1"/>
          </p:nvPr>
        </p:nvSpPr>
        <p:spPr>
          <a:xfrm>
            <a:off x="6078980" y="1979253"/>
            <a:ext cx="2527484" cy="228600"/>
          </a:xfrm>
        </p:spPr>
        <p:txBody>
          <a:bodyPr>
            <a:noAutofit/>
          </a:bodyPr>
          <a:lstStyle>
            <a:lvl1pPr marL="0" indent="0">
              <a:buFontTx/>
              <a:buNone/>
              <a:defRPr sz="1200">
                <a:solidFill>
                  <a:srgbClr val="0F375C"/>
                </a:solidFill>
              </a:defRPr>
            </a:lvl1pPr>
          </a:lstStyle>
          <a:p>
            <a:r>
              <a:rPr lang="en-US" dirty="0"/>
              <a:t>Practice group</a:t>
            </a:r>
          </a:p>
        </p:txBody>
      </p:sp>
      <p:sp>
        <p:nvSpPr>
          <p:cNvPr id="170" name="Text Placeholder 26"/>
          <p:cNvSpPr>
            <a:spLocks noGrp="1"/>
          </p:cNvSpPr>
          <p:nvPr>
            <p:ph type="body" sz="quarter" idx="128" hasCustomPrompt="1"/>
          </p:nvPr>
        </p:nvSpPr>
        <p:spPr>
          <a:xfrm>
            <a:off x="6078980" y="2799375"/>
            <a:ext cx="2527484" cy="274320"/>
          </a:xfrm>
        </p:spPr>
        <p:txBody>
          <a:bodyPr>
            <a:noAutofit/>
          </a:bodyPr>
          <a:lstStyle>
            <a:lvl1pPr marL="0" indent="0">
              <a:buFontTx/>
              <a:buNone/>
              <a:defRPr sz="1400" b="1">
                <a:solidFill>
                  <a:srgbClr val="0F375C"/>
                </a:solidFill>
              </a:defRPr>
            </a:lvl1pPr>
          </a:lstStyle>
          <a:p>
            <a:r>
              <a:rPr lang="en-US" dirty="0"/>
              <a:t>Speaker’s Name</a:t>
            </a:r>
          </a:p>
        </p:txBody>
      </p:sp>
      <p:sp>
        <p:nvSpPr>
          <p:cNvPr id="171" name="Text Placeholder 27"/>
          <p:cNvSpPr>
            <a:spLocks noGrp="1"/>
          </p:cNvSpPr>
          <p:nvPr>
            <p:ph type="body" sz="quarter" idx="129" hasCustomPrompt="1"/>
          </p:nvPr>
        </p:nvSpPr>
        <p:spPr>
          <a:xfrm>
            <a:off x="6078980" y="3202595"/>
            <a:ext cx="2527484" cy="228600"/>
          </a:xfrm>
        </p:spPr>
        <p:txBody>
          <a:bodyPr>
            <a:noAutofit/>
          </a:bodyPr>
          <a:lstStyle>
            <a:lvl1pPr marL="0" indent="0">
              <a:buFontTx/>
              <a:buNone/>
              <a:defRPr sz="1200" b="1">
                <a:solidFill>
                  <a:srgbClr val="0F375C"/>
                </a:solidFill>
              </a:defRPr>
            </a:lvl1pPr>
          </a:lstStyle>
          <a:p>
            <a:r>
              <a:rPr lang="en-US" dirty="0"/>
              <a:t>Title</a:t>
            </a:r>
          </a:p>
        </p:txBody>
      </p:sp>
      <p:sp>
        <p:nvSpPr>
          <p:cNvPr id="172" name="Text Placeholder 28"/>
          <p:cNvSpPr>
            <a:spLocks noGrp="1"/>
          </p:cNvSpPr>
          <p:nvPr>
            <p:ph type="body" sz="quarter" idx="130" hasCustomPrompt="1"/>
          </p:nvPr>
        </p:nvSpPr>
        <p:spPr>
          <a:xfrm>
            <a:off x="6078980" y="3463469"/>
            <a:ext cx="2527484" cy="228600"/>
          </a:xfrm>
        </p:spPr>
        <p:txBody>
          <a:bodyPr>
            <a:noAutofit/>
          </a:bodyPr>
          <a:lstStyle>
            <a:lvl1pPr marL="0" indent="0">
              <a:buFontTx/>
              <a:buNone/>
              <a:defRPr sz="1200">
                <a:solidFill>
                  <a:srgbClr val="0F375C"/>
                </a:solidFill>
              </a:defRPr>
            </a:lvl1pPr>
          </a:lstStyle>
          <a:p>
            <a:r>
              <a:rPr lang="en-US" dirty="0"/>
              <a:t>Practice group</a:t>
            </a:r>
          </a:p>
        </p:txBody>
      </p:sp>
      <p:sp>
        <p:nvSpPr>
          <p:cNvPr id="173" name="Text Placeholder 29"/>
          <p:cNvSpPr>
            <a:spLocks noGrp="1"/>
          </p:cNvSpPr>
          <p:nvPr>
            <p:ph type="body" sz="quarter" idx="131" hasCustomPrompt="1"/>
          </p:nvPr>
        </p:nvSpPr>
        <p:spPr>
          <a:xfrm>
            <a:off x="6078980" y="3692069"/>
            <a:ext cx="2527484" cy="228600"/>
          </a:xfrm>
        </p:spPr>
        <p:txBody>
          <a:bodyPr>
            <a:noAutofit/>
          </a:bodyPr>
          <a:lstStyle>
            <a:lvl1pPr marL="0" indent="0">
              <a:buFontTx/>
              <a:buNone/>
              <a:defRPr sz="1200">
                <a:solidFill>
                  <a:srgbClr val="0F375C"/>
                </a:solidFill>
              </a:defRPr>
            </a:lvl1pPr>
          </a:lstStyle>
          <a:p>
            <a:r>
              <a:rPr lang="en-US" dirty="0"/>
              <a:t>first.last@dechert.com</a:t>
            </a:r>
          </a:p>
        </p:txBody>
      </p:sp>
      <p:sp>
        <p:nvSpPr>
          <p:cNvPr id="174" name="Text Placeholder 30"/>
          <p:cNvSpPr>
            <a:spLocks noGrp="1"/>
          </p:cNvSpPr>
          <p:nvPr>
            <p:ph type="body" sz="quarter" idx="132" hasCustomPrompt="1"/>
          </p:nvPr>
        </p:nvSpPr>
        <p:spPr>
          <a:xfrm>
            <a:off x="6078980" y="3920669"/>
            <a:ext cx="2527484" cy="228600"/>
          </a:xfrm>
        </p:spPr>
        <p:txBody>
          <a:bodyPr>
            <a:noAutofit/>
          </a:bodyPr>
          <a:lstStyle>
            <a:lvl1pPr marL="0" marR="0" indent="0" algn="l" defTabSz="914400" rtl="0" eaLnBrk="1" fontAlgn="auto" latinLnBrk="0" hangingPunct="1">
              <a:lnSpc>
                <a:spcPct val="100000"/>
              </a:lnSpc>
              <a:spcBef>
                <a:spcPts val="1200"/>
              </a:spcBef>
              <a:spcAft>
                <a:spcPts val="0"/>
              </a:spcAft>
              <a:buClr>
                <a:srgbClr val="60C3DA"/>
              </a:buClr>
              <a:buSzTx/>
              <a:buFontTx/>
              <a:buNone/>
              <a:tabLst/>
              <a:defRPr sz="1200">
                <a:solidFill>
                  <a:srgbClr val="0F375C"/>
                </a:solidFill>
              </a:defRPr>
            </a:lvl1pPr>
          </a:lstStyle>
          <a:p>
            <a:pPr marL="0" marR="0" lvl="0" indent="0" algn="l" defTabSz="914400" rtl="0" eaLnBrk="1" fontAlgn="auto" latinLnBrk="0" hangingPunct="1">
              <a:lnSpc>
                <a:spcPct val="100000"/>
              </a:lnSpc>
              <a:spcBef>
                <a:spcPts val="1200"/>
              </a:spcBef>
              <a:spcAft>
                <a:spcPts val="0"/>
              </a:spcAft>
              <a:buClr>
                <a:srgbClr val="60C3DA"/>
              </a:buClr>
              <a:buSzTx/>
              <a:buFontTx/>
              <a:buNone/>
              <a:tabLst/>
              <a:defRPr/>
            </a:pPr>
            <a:r>
              <a:rPr lang="en-US" dirty="0"/>
              <a:t>+1 000 000 0000</a:t>
            </a:r>
          </a:p>
          <a:p>
            <a:endParaRPr lang="en-US" dirty="0"/>
          </a:p>
        </p:txBody>
      </p:sp>
      <p:sp>
        <p:nvSpPr>
          <p:cNvPr id="175" name="Text Placeholder 31"/>
          <p:cNvSpPr>
            <a:spLocks noGrp="1"/>
          </p:cNvSpPr>
          <p:nvPr>
            <p:ph type="body" sz="quarter" idx="133" hasCustomPrompt="1"/>
          </p:nvPr>
        </p:nvSpPr>
        <p:spPr>
          <a:xfrm>
            <a:off x="6078980" y="4298499"/>
            <a:ext cx="2527484" cy="274320"/>
          </a:xfrm>
        </p:spPr>
        <p:txBody>
          <a:bodyPr>
            <a:noAutofit/>
          </a:bodyPr>
          <a:lstStyle>
            <a:lvl1pPr marL="0" indent="0">
              <a:buFontTx/>
              <a:buNone/>
              <a:defRPr sz="1400" b="1">
                <a:solidFill>
                  <a:srgbClr val="0F375C"/>
                </a:solidFill>
              </a:defRPr>
            </a:lvl1pPr>
          </a:lstStyle>
          <a:p>
            <a:r>
              <a:rPr lang="en-US" dirty="0"/>
              <a:t>Speaker’s Name</a:t>
            </a:r>
          </a:p>
        </p:txBody>
      </p:sp>
      <p:sp>
        <p:nvSpPr>
          <p:cNvPr id="176" name="Text Placeholder 32"/>
          <p:cNvSpPr>
            <a:spLocks noGrp="1"/>
          </p:cNvSpPr>
          <p:nvPr>
            <p:ph type="body" sz="quarter" idx="134" hasCustomPrompt="1"/>
          </p:nvPr>
        </p:nvSpPr>
        <p:spPr>
          <a:xfrm>
            <a:off x="6078980" y="4728223"/>
            <a:ext cx="2527484" cy="228600"/>
          </a:xfrm>
        </p:spPr>
        <p:txBody>
          <a:bodyPr>
            <a:noAutofit/>
          </a:bodyPr>
          <a:lstStyle>
            <a:lvl1pPr marL="0" indent="0">
              <a:buFontTx/>
              <a:buNone/>
              <a:defRPr sz="1200" b="1">
                <a:solidFill>
                  <a:srgbClr val="0F375C"/>
                </a:solidFill>
              </a:defRPr>
            </a:lvl1pPr>
          </a:lstStyle>
          <a:p>
            <a:r>
              <a:rPr lang="en-US" dirty="0"/>
              <a:t>Title</a:t>
            </a:r>
          </a:p>
        </p:txBody>
      </p:sp>
      <p:sp>
        <p:nvSpPr>
          <p:cNvPr id="177" name="Text Placeholder 33"/>
          <p:cNvSpPr>
            <a:spLocks noGrp="1"/>
          </p:cNvSpPr>
          <p:nvPr>
            <p:ph type="body" sz="quarter" idx="135" hasCustomPrompt="1"/>
          </p:nvPr>
        </p:nvSpPr>
        <p:spPr>
          <a:xfrm>
            <a:off x="6078980" y="4989097"/>
            <a:ext cx="2527484" cy="228600"/>
          </a:xfrm>
        </p:spPr>
        <p:txBody>
          <a:bodyPr>
            <a:noAutofit/>
          </a:bodyPr>
          <a:lstStyle>
            <a:lvl1pPr marL="0" indent="0">
              <a:buFontTx/>
              <a:buNone/>
              <a:defRPr sz="1200" baseline="0">
                <a:solidFill>
                  <a:srgbClr val="0F375C"/>
                </a:solidFill>
              </a:defRPr>
            </a:lvl1pPr>
          </a:lstStyle>
          <a:p>
            <a:r>
              <a:rPr lang="en-US" dirty="0"/>
              <a:t>Practice group</a:t>
            </a:r>
          </a:p>
        </p:txBody>
      </p:sp>
      <p:sp>
        <p:nvSpPr>
          <p:cNvPr id="178" name="Text Placeholder 34"/>
          <p:cNvSpPr>
            <a:spLocks noGrp="1"/>
          </p:cNvSpPr>
          <p:nvPr>
            <p:ph type="body" sz="quarter" idx="136" hasCustomPrompt="1"/>
          </p:nvPr>
        </p:nvSpPr>
        <p:spPr>
          <a:xfrm>
            <a:off x="6078980" y="5217697"/>
            <a:ext cx="2527484" cy="228600"/>
          </a:xfrm>
        </p:spPr>
        <p:txBody>
          <a:bodyPr>
            <a:noAutofit/>
          </a:bodyPr>
          <a:lstStyle>
            <a:lvl1pPr marL="0" indent="0">
              <a:buFontTx/>
              <a:buNone/>
              <a:defRPr sz="1200">
                <a:solidFill>
                  <a:srgbClr val="0F375C"/>
                </a:solidFill>
              </a:defRPr>
            </a:lvl1pPr>
          </a:lstStyle>
          <a:p>
            <a:r>
              <a:rPr lang="en-US" dirty="0"/>
              <a:t>first.last@dechert.com</a:t>
            </a:r>
          </a:p>
        </p:txBody>
      </p:sp>
      <p:sp>
        <p:nvSpPr>
          <p:cNvPr id="179" name="Text Placeholder 35"/>
          <p:cNvSpPr>
            <a:spLocks noGrp="1"/>
          </p:cNvSpPr>
          <p:nvPr>
            <p:ph type="body" sz="quarter" idx="137" hasCustomPrompt="1"/>
          </p:nvPr>
        </p:nvSpPr>
        <p:spPr>
          <a:xfrm>
            <a:off x="6078980" y="5446297"/>
            <a:ext cx="2527484" cy="228600"/>
          </a:xfrm>
        </p:spPr>
        <p:txBody>
          <a:bodyPr>
            <a:noAutofit/>
          </a:bodyPr>
          <a:lstStyle>
            <a:lvl1pPr marL="0" marR="0" indent="0" algn="l" defTabSz="914400" rtl="0" eaLnBrk="1" fontAlgn="auto" latinLnBrk="0" hangingPunct="1">
              <a:lnSpc>
                <a:spcPct val="100000"/>
              </a:lnSpc>
              <a:spcBef>
                <a:spcPts val="1200"/>
              </a:spcBef>
              <a:spcAft>
                <a:spcPts val="0"/>
              </a:spcAft>
              <a:buClr>
                <a:srgbClr val="60C3DA"/>
              </a:buClr>
              <a:buSzTx/>
              <a:buFontTx/>
              <a:buNone/>
              <a:tabLst/>
              <a:defRPr sz="1200">
                <a:solidFill>
                  <a:srgbClr val="0F375C"/>
                </a:solidFill>
              </a:defRPr>
            </a:lvl1pPr>
          </a:lstStyle>
          <a:p>
            <a:pPr marL="0" marR="0" lvl="0" indent="0" algn="l" defTabSz="914400" rtl="0" eaLnBrk="1" fontAlgn="auto" latinLnBrk="0" hangingPunct="1">
              <a:lnSpc>
                <a:spcPct val="100000"/>
              </a:lnSpc>
              <a:spcBef>
                <a:spcPts val="1200"/>
              </a:spcBef>
              <a:spcAft>
                <a:spcPts val="0"/>
              </a:spcAft>
              <a:buClr>
                <a:srgbClr val="60C3DA"/>
              </a:buClr>
              <a:buSzTx/>
              <a:buFontTx/>
              <a:buNone/>
              <a:tabLst/>
              <a:defRPr/>
            </a:pPr>
            <a:r>
              <a:rPr lang="en-US" dirty="0"/>
              <a:t>+1 000 000 0000</a:t>
            </a:r>
          </a:p>
          <a:p>
            <a:endParaRPr lang="en-US" dirty="0"/>
          </a:p>
        </p:txBody>
      </p:sp>
      <p:sp>
        <p:nvSpPr>
          <p:cNvPr id="181" name="Text Placeholder 37"/>
          <p:cNvSpPr>
            <a:spLocks noGrp="1"/>
          </p:cNvSpPr>
          <p:nvPr>
            <p:ph type="body" sz="quarter" idx="139" hasCustomPrompt="1"/>
          </p:nvPr>
        </p:nvSpPr>
        <p:spPr>
          <a:xfrm>
            <a:off x="6078980" y="2207853"/>
            <a:ext cx="2527484" cy="228600"/>
          </a:xfrm>
        </p:spPr>
        <p:txBody>
          <a:bodyPr>
            <a:noAutofit/>
          </a:bodyPr>
          <a:lstStyle>
            <a:lvl1pPr marL="0" indent="0">
              <a:buFontTx/>
              <a:buNone/>
              <a:defRPr sz="1200">
                <a:solidFill>
                  <a:srgbClr val="0F375C"/>
                </a:solidFill>
              </a:defRPr>
            </a:lvl1pPr>
          </a:lstStyle>
          <a:p>
            <a:r>
              <a:rPr lang="en-US" dirty="0"/>
              <a:t>first.last@dechert.com</a:t>
            </a:r>
          </a:p>
        </p:txBody>
      </p:sp>
      <p:sp>
        <p:nvSpPr>
          <p:cNvPr id="182" name="Text Placeholder 38"/>
          <p:cNvSpPr>
            <a:spLocks noGrp="1"/>
          </p:cNvSpPr>
          <p:nvPr>
            <p:ph type="body" sz="quarter" idx="140" hasCustomPrompt="1"/>
          </p:nvPr>
        </p:nvSpPr>
        <p:spPr>
          <a:xfrm>
            <a:off x="6078980" y="2436453"/>
            <a:ext cx="2527484" cy="228600"/>
          </a:xfrm>
        </p:spPr>
        <p:txBody>
          <a:bodyPr>
            <a:noAutofit/>
          </a:bodyPr>
          <a:lstStyle>
            <a:lvl1pPr marL="0" marR="0" indent="0" algn="l" defTabSz="914400" rtl="0" eaLnBrk="1" fontAlgn="auto" latinLnBrk="0" hangingPunct="1">
              <a:lnSpc>
                <a:spcPct val="100000"/>
              </a:lnSpc>
              <a:spcBef>
                <a:spcPts val="1200"/>
              </a:spcBef>
              <a:spcAft>
                <a:spcPts val="0"/>
              </a:spcAft>
              <a:buClr>
                <a:srgbClr val="60C3DA"/>
              </a:buClr>
              <a:buSzTx/>
              <a:buFontTx/>
              <a:buNone/>
              <a:tabLst/>
              <a:defRPr sz="1200">
                <a:solidFill>
                  <a:srgbClr val="0F375C"/>
                </a:solidFill>
              </a:defRPr>
            </a:lvl1pPr>
          </a:lstStyle>
          <a:p>
            <a:pPr marL="0" marR="0" lvl="0" indent="0" algn="l" defTabSz="914400" rtl="0" eaLnBrk="1" fontAlgn="auto" latinLnBrk="0" hangingPunct="1">
              <a:lnSpc>
                <a:spcPct val="100000"/>
              </a:lnSpc>
              <a:spcBef>
                <a:spcPts val="1200"/>
              </a:spcBef>
              <a:spcAft>
                <a:spcPts val="0"/>
              </a:spcAft>
              <a:buClr>
                <a:srgbClr val="60C3DA"/>
              </a:buClr>
              <a:buSzTx/>
              <a:buFontTx/>
              <a:buNone/>
              <a:tabLst/>
              <a:defRPr/>
            </a:pPr>
            <a:r>
              <a:rPr lang="en-US" dirty="0"/>
              <a:t>+1 000 000 0000</a:t>
            </a:r>
          </a:p>
          <a:p>
            <a:endParaRPr lang="en-US" dirty="0"/>
          </a:p>
        </p:txBody>
      </p:sp>
      <p:sp>
        <p:nvSpPr>
          <p:cNvPr id="191" name="Picture Placeholder 138"/>
          <p:cNvSpPr>
            <a:spLocks noGrp="1"/>
          </p:cNvSpPr>
          <p:nvPr>
            <p:ph type="pic" sz="quarter" idx="10" hasCustomPrompt="1"/>
          </p:nvPr>
        </p:nvSpPr>
        <p:spPr>
          <a:xfrm>
            <a:off x="554968" y="1302633"/>
            <a:ext cx="1078992" cy="1353312"/>
          </a:xfrm>
          <a:prstGeom prst="rect">
            <a:avLst/>
          </a:prstGeom>
          <a:ln w="12700">
            <a:solidFill>
              <a:srgbClr val="EB602B"/>
            </a:solidFill>
          </a:ln>
        </p:spPr>
        <p:txBody>
          <a:bodyPr anchor="ctr" anchorCtr="0"/>
          <a:lstStyle>
            <a:lvl1pPr marL="0" marR="0" indent="0" algn="ctr" defTabSz="914400" rtl="0" eaLnBrk="1" fontAlgn="auto" latinLnBrk="0" hangingPunct="1">
              <a:lnSpc>
                <a:spcPct val="100000"/>
              </a:lnSpc>
              <a:spcBef>
                <a:spcPts val="1200"/>
              </a:spcBef>
              <a:spcAft>
                <a:spcPts val="0"/>
              </a:spcAft>
              <a:buClr>
                <a:srgbClr val="60C3DA"/>
              </a:buClr>
              <a:buSzTx/>
              <a:buFont typeface="Arial" panose="020B0604020202020204" pitchFamily="34" charset="0"/>
              <a:buNone/>
              <a:tabLst/>
              <a:defRPr sz="1000" baseline="0">
                <a:solidFill>
                  <a:srgbClr val="5F5F5F"/>
                </a:solidFill>
                <a:latin typeface="Arial" pitchFamily="34" charset="0"/>
                <a:cs typeface="Arial" pitchFamily="34" charset="0"/>
              </a:defRPr>
            </a:lvl1pPr>
          </a:lstStyle>
          <a:p>
            <a:r>
              <a:rPr lang="en-US" sz="1000" dirty="0"/>
              <a:t>PHOTO</a:t>
            </a:r>
            <a:endParaRPr lang="en-US" dirty="0"/>
          </a:p>
          <a:p>
            <a:endParaRPr lang="en-US" dirty="0"/>
          </a:p>
        </p:txBody>
      </p:sp>
      <p:sp>
        <p:nvSpPr>
          <p:cNvPr id="192" name="Picture Placeholder 138"/>
          <p:cNvSpPr>
            <a:spLocks noGrp="1"/>
          </p:cNvSpPr>
          <p:nvPr>
            <p:ph type="pic" sz="quarter" idx="141" hasCustomPrompt="1"/>
          </p:nvPr>
        </p:nvSpPr>
        <p:spPr>
          <a:xfrm>
            <a:off x="554968" y="2789327"/>
            <a:ext cx="1078992" cy="1353312"/>
          </a:xfrm>
          <a:prstGeom prst="rect">
            <a:avLst/>
          </a:prstGeom>
          <a:ln w="12700">
            <a:solidFill>
              <a:srgbClr val="EB602B"/>
            </a:solidFill>
          </a:ln>
        </p:spPr>
        <p:txBody>
          <a:bodyPr anchor="ctr" anchorCtr="0"/>
          <a:lstStyle>
            <a:lvl1pPr marL="0" marR="0" indent="0" algn="ctr" defTabSz="914400" rtl="0" eaLnBrk="1" fontAlgn="auto" latinLnBrk="0" hangingPunct="1">
              <a:lnSpc>
                <a:spcPct val="100000"/>
              </a:lnSpc>
              <a:spcBef>
                <a:spcPts val="1200"/>
              </a:spcBef>
              <a:spcAft>
                <a:spcPts val="0"/>
              </a:spcAft>
              <a:buClr>
                <a:srgbClr val="60C3DA"/>
              </a:buClr>
              <a:buSzTx/>
              <a:buFont typeface="Arial" panose="020B0604020202020204" pitchFamily="34" charset="0"/>
              <a:buNone/>
              <a:tabLst/>
              <a:defRPr sz="1000" baseline="0">
                <a:solidFill>
                  <a:srgbClr val="5F5F5F"/>
                </a:solidFill>
                <a:latin typeface="Arial" pitchFamily="34" charset="0"/>
                <a:cs typeface="Arial" pitchFamily="34" charset="0"/>
              </a:defRPr>
            </a:lvl1pPr>
          </a:lstStyle>
          <a:p>
            <a:r>
              <a:rPr lang="en-US" sz="1000" dirty="0"/>
              <a:t>PHOTO</a:t>
            </a:r>
            <a:endParaRPr lang="en-US" dirty="0"/>
          </a:p>
          <a:p>
            <a:endParaRPr lang="en-US" dirty="0"/>
          </a:p>
        </p:txBody>
      </p:sp>
      <p:sp>
        <p:nvSpPr>
          <p:cNvPr id="193" name="Picture Placeholder 138"/>
          <p:cNvSpPr>
            <a:spLocks noGrp="1"/>
          </p:cNvSpPr>
          <p:nvPr>
            <p:ph type="pic" sz="quarter" idx="142" hasCustomPrompt="1"/>
          </p:nvPr>
        </p:nvSpPr>
        <p:spPr>
          <a:xfrm>
            <a:off x="554968" y="4312169"/>
            <a:ext cx="1078992" cy="1353312"/>
          </a:xfrm>
          <a:prstGeom prst="rect">
            <a:avLst/>
          </a:prstGeom>
          <a:ln w="12700">
            <a:solidFill>
              <a:srgbClr val="EB602B"/>
            </a:solidFill>
          </a:ln>
        </p:spPr>
        <p:txBody>
          <a:bodyPr anchor="ctr" anchorCtr="0"/>
          <a:lstStyle>
            <a:lvl1pPr marL="0" marR="0" indent="0" algn="ctr" defTabSz="914400" rtl="0" eaLnBrk="1" fontAlgn="auto" latinLnBrk="0" hangingPunct="1">
              <a:lnSpc>
                <a:spcPct val="100000"/>
              </a:lnSpc>
              <a:spcBef>
                <a:spcPts val="1200"/>
              </a:spcBef>
              <a:spcAft>
                <a:spcPts val="0"/>
              </a:spcAft>
              <a:buClr>
                <a:srgbClr val="60C3DA"/>
              </a:buClr>
              <a:buSzTx/>
              <a:buFont typeface="Arial" panose="020B0604020202020204" pitchFamily="34" charset="0"/>
              <a:buNone/>
              <a:tabLst/>
              <a:defRPr sz="1000" baseline="0">
                <a:solidFill>
                  <a:srgbClr val="5F5F5F"/>
                </a:solidFill>
                <a:latin typeface="Arial" pitchFamily="34" charset="0"/>
                <a:cs typeface="Arial" pitchFamily="34" charset="0"/>
              </a:defRPr>
            </a:lvl1pPr>
          </a:lstStyle>
          <a:p>
            <a:r>
              <a:rPr lang="en-US" sz="1000" dirty="0"/>
              <a:t>PHOTO</a:t>
            </a:r>
            <a:endParaRPr lang="en-US" dirty="0"/>
          </a:p>
          <a:p>
            <a:endParaRPr lang="en-US" dirty="0"/>
          </a:p>
        </p:txBody>
      </p:sp>
      <p:sp>
        <p:nvSpPr>
          <p:cNvPr id="196" name="Picture Placeholder 138"/>
          <p:cNvSpPr>
            <a:spLocks noGrp="1"/>
          </p:cNvSpPr>
          <p:nvPr>
            <p:ph type="pic" sz="quarter" idx="143" hasCustomPrompt="1"/>
          </p:nvPr>
        </p:nvSpPr>
        <p:spPr>
          <a:xfrm>
            <a:off x="4795544" y="1302633"/>
            <a:ext cx="1078992" cy="1353312"/>
          </a:xfrm>
          <a:prstGeom prst="rect">
            <a:avLst/>
          </a:prstGeom>
          <a:ln w="12700">
            <a:solidFill>
              <a:srgbClr val="EB602B"/>
            </a:solidFill>
          </a:ln>
        </p:spPr>
        <p:txBody>
          <a:bodyPr anchor="ctr" anchorCtr="0"/>
          <a:lstStyle>
            <a:lvl1pPr marL="0" marR="0" indent="0" algn="ctr" defTabSz="914400" rtl="0" eaLnBrk="1" fontAlgn="auto" latinLnBrk="0" hangingPunct="1">
              <a:lnSpc>
                <a:spcPct val="100000"/>
              </a:lnSpc>
              <a:spcBef>
                <a:spcPts val="1200"/>
              </a:spcBef>
              <a:spcAft>
                <a:spcPts val="0"/>
              </a:spcAft>
              <a:buClr>
                <a:srgbClr val="60C3DA"/>
              </a:buClr>
              <a:buSzTx/>
              <a:buFont typeface="Arial" panose="020B0604020202020204" pitchFamily="34" charset="0"/>
              <a:buNone/>
              <a:tabLst/>
              <a:defRPr sz="1000" baseline="0">
                <a:solidFill>
                  <a:srgbClr val="5F5F5F"/>
                </a:solidFill>
                <a:latin typeface="Arial" pitchFamily="34" charset="0"/>
                <a:cs typeface="Arial" pitchFamily="34" charset="0"/>
              </a:defRPr>
            </a:lvl1pPr>
          </a:lstStyle>
          <a:p>
            <a:r>
              <a:rPr lang="en-US" sz="1000" dirty="0"/>
              <a:t>PHOTO</a:t>
            </a:r>
            <a:endParaRPr lang="en-US" dirty="0"/>
          </a:p>
          <a:p>
            <a:endParaRPr lang="en-US" dirty="0"/>
          </a:p>
        </p:txBody>
      </p:sp>
      <p:sp>
        <p:nvSpPr>
          <p:cNvPr id="197" name="Picture Placeholder 138"/>
          <p:cNvSpPr>
            <a:spLocks noGrp="1"/>
          </p:cNvSpPr>
          <p:nvPr>
            <p:ph type="pic" sz="quarter" idx="144" hasCustomPrompt="1"/>
          </p:nvPr>
        </p:nvSpPr>
        <p:spPr>
          <a:xfrm>
            <a:off x="4795544" y="2789327"/>
            <a:ext cx="1078992" cy="1353312"/>
          </a:xfrm>
          <a:prstGeom prst="rect">
            <a:avLst/>
          </a:prstGeom>
          <a:ln w="12700">
            <a:solidFill>
              <a:srgbClr val="EB602B"/>
            </a:solidFill>
          </a:ln>
        </p:spPr>
        <p:txBody>
          <a:bodyPr anchor="ctr" anchorCtr="0"/>
          <a:lstStyle>
            <a:lvl1pPr marL="0" marR="0" indent="0" algn="ctr" defTabSz="914400" rtl="0" eaLnBrk="1" fontAlgn="auto" latinLnBrk="0" hangingPunct="1">
              <a:lnSpc>
                <a:spcPct val="100000"/>
              </a:lnSpc>
              <a:spcBef>
                <a:spcPts val="1200"/>
              </a:spcBef>
              <a:spcAft>
                <a:spcPts val="0"/>
              </a:spcAft>
              <a:buClr>
                <a:srgbClr val="60C3DA"/>
              </a:buClr>
              <a:buSzTx/>
              <a:buFont typeface="Arial" panose="020B0604020202020204" pitchFamily="34" charset="0"/>
              <a:buNone/>
              <a:tabLst/>
              <a:defRPr sz="1000" baseline="0">
                <a:solidFill>
                  <a:srgbClr val="5F5F5F"/>
                </a:solidFill>
                <a:latin typeface="Arial" pitchFamily="34" charset="0"/>
                <a:cs typeface="Arial" pitchFamily="34" charset="0"/>
              </a:defRPr>
            </a:lvl1pPr>
          </a:lstStyle>
          <a:p>
            <a:r>
              <a:rPr lang="en-US" sz="1000" dirty="0"/>
              <a:t>PHOTO</a:t>
            </a:r>
            <a:endParaRPr lang="en-US" dirty="0"/>
          </a:p>
          <a:p>
            <a:endParaRPr lang="en-US" dirty="0"/>
          </a:p>
        </p:txBody>
      </p:sp>
      <p:sp>
        <p:nvSpPr>
          <p:cNvPr id="198" name="Picture Placeholder 138"/>
          <p:cNvSpPr>
            <a:spLocks noGrp="1"/>
          </p:cNvSpPr>
          <p:nvPr>
            <p:ph type="pic" sz="quarter" idx="145" hasCustomPrompt="1"/>
          </p:nvPr>
        </p:nvSpPr>
        <p:spPr>
          <a:xfrm>
            <a:off x="4795544" y="4312169"/>
            <a:ext cx="1078992" cy="1353312"/>
          </a:xfrm>
          <a:prstGeom prst="rect">
            <a:avLst/>
          </a:prstGeom>
          <a:ln w="12700">
            <a:solidFill>
              <a:srgbClr val="EB602B"/>
            </a:solidFill>
          </a:ln>
        </p:spPr>
        <p:txBody>
          <a:bodyPr anchor="ctr" anchorCtr="0"/>
          <a:lstStyle>
            <a:lvl1pPr marL="0" marR="0" indent="0" algn="ctr" defTabSz="914400" rtl="0" eaLnBrk="1" fontAlgn="auto" latinLnBrk="0" hangingPunct="1">
              <a:lnSpc>
                <a:spcPct val="100000"/>
              </a:lnSpc>
              <a:spcBef>
                <a:spcPts val="1200"/>
              </a:spcBef>
              <a:spcAft>
                <a:spcPts val="0"/>
              </a:spcAft>
              <a:buClr>
                <a:srgbClr val="60C3DA"/>
              </a:buClr>
              <a:buSzTx/>
              <a:buFont typeface="Arial" panose="020B0604020202020204" pitchFamily="34" charset="0"/>
              <a:buNone/>
              <a:tabLst/>
              <a:defRPr sz="1000" baseline="0">
                <a:solidFill>
                  <a:srgbClr val="5F5F5F"/>
                </a:solidFill>
                <a:latin typeface="Arial" pitchFamily="34" charset="0"/>
                <a:cs typeface="Arial" pitchFamily="34" charset="0"/>
              </a:defRPr>
            </a:lvl1pPr>
          </a:lstStyle>
          <a:p>
            <a:r>
              <a:rPr lang="en-US" sz="1000" dirty="0"/>
              <a:t>PHOTO</a:t>
            </a:r>
            <a:endParaRPr lang="en-US" dirty="0"/>
          </a:p>
          <a:p>
            <a:endParaRPr lang="en-US" dirty="0"/>
          </a:p>
        </p:txBody>
      </p:sp>
      <p:cxnSp>
        <p:nvCxnSpPr>
          <p:cNvPr id="44" name="Straight Connector 43"/>
          <p:cNvCxnSpPr/>
          <p:nvPr userDrawn="1"/>
        </p:nvCxnSpPr>
        <p:spPr>
          <a:xfrm>
            <a:off x="539104" y="1061281"/>
            <a:ext cx="8596430" cy="0"/>
          </a:xfrm>
          <a:prstGeom prst="line">
            <a:avLst/>
          </a:prstGeom>
          <a:ln w="9525">
            <a:solidFill>
              <a:srgbClr val="EB602B"/>
            </a:solidFill>
          </a:ln>
        </p:spPr>
        <p:style>
          <a:lnRef idx="1">
            <a:schemeClr val="accent1"/>
          </a:lnRef>
          <a:fillRef idx="0">
            <a:schemeClr val="accent1"/>
          </a:fillRef>
          <a:effectRef idx="0">
            <a:schemeClr val="accent1"/>
          </a:effectRef>
          <a:fontRef idx="minor">
            <a:schemeClr val="tx1"/>
          </a:fontRef>
        </p:style>
      </p:cxnSp>
      <p:sp>
        <p:nvSpPr>
          <p:cNvPr id="46" name="Footer Placeholder 4"/>
          <p:cNvSpPr>
            <a:spLocks noGrp="1"/>
          </p:cNvSpPr>
          <p:nvPr>
            <p:ph type="ftr" sz="quarter" idx="3"/>
          </p:nvPr>
        </p:nvSpPr>
        <p:spPr>
          <a:xfrm>
            <a:off x="1828800" y="6561746"/>
            <a:ext cx="6324600" cy="301752"/>
          </a:xfrm>
          <a:prstGeom prst="rect">
            <a:avLst/>
          </a:prstGeom>
        </p:spPr>
        <p:txBody>
          <a:bodyPr vert="horz" lIns="91440" tIns="45720" rIns="91440" bIns="45720" rtlCol="0" anchor="ctr">
            <a:normAutofit/>
          </a:bodyPr>
          <a:lstStyle>
            <a:lvl1pPr algn="l">
              <a:defRPr sz="900" b="1">
                <a:solidFill>
                  <a:srgbClr val="0F375C"/>
                </a:solidFill>
              </a:defRPr>
            </a:lvl1pPr>
          </a:lstStyle>
          <a:p>
            <a:r>
              <a:rPr lang="en-US" dirty="0"/>
              <a:t>The Sustainable Finance Disclosure Regulation - Allianz</a:t>
            </a:r>
          </a:p>
        </p:txBody>
      </p:sp>
      <p:sp>
        <p:nvSpPr>
          <p:cNvPr id="47" name="Slide Number Placeholder 5"/>
          <p:cNvSpPr>
            <a:spLocks noGrp="1"/>
          </p:cNvSpPr>
          <p:nvPr>
            <p:ph type="sldNum" sz="quarter" idx="4"/>
          </p:nvPr>
        </p:nvSpPr>
        <p:spPr>
          <a:xfrm>
            <a:off x="8153400" y="6561746"/>
            <a:ext cx="948068" cy="301752"/>
          </a:xfrm>
          <a:prstGeom prst="rect">
            <a:avLst/>
          </a:prstGeom>
        </p:spPr>
        <p:txBody>
          <a:bodyPr vert="horz" lIns="91440" tIns="45720" rIns="91440" bIns="45720" rtlCol="0" anchor="ctr"/>
          <a:lstStyle>
            <a:lvl1pPr algn="r">
              <a:defRPr sz="900" b="1">
                <a:solidFill>
                  <a:srgbClr val="00395C"/>
                </a:solidFill>
              </a:defRPr>
            </a:lvl1pPr>
          </a:lstStyle>
          <a:p>
            <a:fld id="{423ACDEF-398B-4923-BAF3-0AF17CFC972B}" type="slidenum">
              <a:rPr lang="en-US" smtClean="0"/>
              <a:pPr/>
              <a:t>‹#›</a:t>
            </a:fld>
            <a:endParaRPr lang="en-US" dirty="0"/>
          </a:p>
        </p:txBody>
      </p:sp>
      <p:sp>
        <p:nvSpPr>
          <p:cNvPr id="48" name="Date Placeholder 3"/>
          <p:cNvSpPr>
            <a:spLocks noGrp="1"/>
          </p:cNvSpPr>
          <p:nvPr>
            <p:ph type="dt" sz="half" idx="2"/>
          </p:nvPr>
        </p:nvSpPr>
        <p:spPr>
          <a:xfrm>
            <a:off x="0" y="6561746"/>
            <a:ext cx="1752600" cy="301752"/>
          </a:xfrm>
          <a:prstGeom prst="rect">
            <a:avLst/>
          </a:prstGeom>
        </p:spPr>
        <p:txBody>
          <a:bodyPr vert="horz" lIns="91440" tIns="45720" rIns="91440" bIns="45720" rtlCol="0" anchor="ctr"/>
          <a:lstStyle>
            <a:lvl1pPr algn="r">
              <a:defRPr sz="900">
                <a:solidFill>
                  <a:srgbClr val="0F375C"/>
                </a:solidFill>
              </a:defRPr>
            </a:lvl1pPr>
          </a:lstStyle>
          <a:p>
            <a:r>
              <a:rPr lang="en-US" dirty="0"/>
              <a:t>March 2021</a:t>
            </a:r>
          </a:p>
        </p:txBody>
      </p:sp>
      <p:grpSp>
        <p:nvGrpSpPr>
          <p:cNvPr id="50" name="Group 49"/>
          <p:cNvGrpSpPr/>
          <p:nvPr userDrawn="1"/>
        </p:nvGrpSpPr>
        <p:grpSpPr>
          <a:xfrm>
            <a:off x="0" y="6200848"/>
            <a:ext cx="9144000" cy="332162"/>
            <a:chOff x="0" y="3115525"/>
            <a:chExt cx="9144000" cy="332162"/>
          </a:xfrm>
        </p:grpSpPr>
        <p:cxnSp>
          <p:nvCxnSpPr>
            <p:cNvPr id="51" name="Straight Connector 50"/>
            <p:cNvCxnSpPr/>
            <p:nvPr userDrawn="1"/>
          </p:nvCxnSpPr>
          <p:spPr>
            <a:xfrm flipH="1" flipV="1">
              <a:off x="1" y="3115525"/>
              <a:ext cx="6443132" cy="325117"/>
            </a:xfrm>
            <a:prstGeom prst="line">
              <a:avLst/>
            </a:prstGeom>
            <a:ln w="12700">
              <a:solidFill>
                <a:srgbClr val="77777A"/>
              </a:solidFill>
            </a:ln>
          </p:spPr>
          <p:style>
            <a:lnRef idx="1">
              <a:schemeClr val="accent1"/>
            </a:lnRef>
            <a:fillRef idx="0">
              <a:schemeClr val="accent1"/>
            </a:fillRef>
            <a:effectRef idx="0">
              <a:schemeClr val="accent1"/>
            </a:effectRef>
            <a:fontRef idx="minor">
              <a:schemeClr val="tx1"/>
            </a:fontRef>
          </p:style>
        </p:cxnSp>
        <p:sp>
          <p:nvSpPr>
            <p:cNvPr id="52" name="Right Triangle 51"/>
            <p:cNvSpPr/>
            <p:nvPr userDrawn="1"/>
          </p:nvSpPr>
          <p:spPr>
            <a:xfrm>
              <a:off x="0" y="3254375"/>
              <a:ext cx="6646333" cy="186267"/>
            </a:xfrm>
            <a:prstGeom prst="rtTriangle">
              <a:avLst/>
            </a:prstGeom>
            <a:solidFill>
              <a:srgbClr val="EB6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3" name="Right Triangle 52"/>
            <p:cNvSpPr/>
            <p:nvPr userDrawn="1"/>
          </p:nvSpPr>
          <p:spPr>
            <a:xfrm flipH="1">
              <a:off x="6443133" y="3115525"/>
              <a:ext cx="2700867" cy="332162"/>
            </a:xfrm>
            <a:prstGeom prst="rtTriangle">
              <a:avLst/>
            </a:prstGeom>
            <a:solidFill>
              <a:srgbClr val="003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54" name="Straight Connector 53"/>
            <p:cNvCxnSpPr/>
            <p:nvPr userDrawn="1"/>
          </p:nvCxnSpPr>
          <p:spPr>
            <a:xfrm>
              <a:off x="0" y="3445933"/>
              <a:ext cx="9144000" cy="0"/>
            </a:xfrm>
            <a:prstGeom prst="line">
              <a:avLst/>
            </a:prstGeom>
            <a:ln w="12700">
              <a:solidFill>
                <a:srgbClr val="00395C"/>
              </a:solidFill>
            </a:ln>
          </p:spPr>
          <p:style>
            <a:lnRef idx="1">
              <a:schemeClr val="accent1"/>
            </a:lnRef>
            <a:fillRef idx="0">
              <a:schemeClr val="accent1"/>
            </a:fillRef>
            <a:effectRef idx="0">
              <a:schemeClr val="accent1"/>
            </a:effectRef>
            <a:fontRef idx="minor">
              <a:schemeClr val="tx1"/>
            </a:fontRef>
          </p:style>
        </p:cxnSp>
      </p:grpSp>
      <p:cxnSp>
        <p:nvCxnSpPr>
          <p:cNvPr id="55" name="Straight Connector 54"/>
          <p:cNvCxnSpPr/>
          <p:nvPr userDrawn="1"/>
        </p:nvCxnSpPr>
        <p:spPr>
          <a:xfrm>
            <a:off x="1789493" y="6657764"/>
            <a:ext cx="0" cy="88253"/>
          </a:xfrm>
          <a:prstGeom prst="line">
            <a:avLst/>
          </a:prstGeom>
          <a:ln w="6350">
            <a:solidFill>
              <a:srgbClr val="EB60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4430761"/>
      </p:ext>
    </p:extLst>
  </p:cSld>
  <p:clrMapOvr>
    <a:masterClrMapping/>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peakers -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3400" y="304800"/>
            <a:ext cx="8229600" cy="874931"/>
          </a:xfrm>
        </p:spPr>
        <p:txBody>
          <a:bodyPr anchor="b" anchorCtr="0">
            <a:normAutofit/>
          </a:bodyPr>
          <a:lstStyle>
            <a:lvl1pPr algn="l">
              <a:lnSpc>
                <a:spcPct val="100000"/>
              </a:lnSpc>
              <a:defRPr sz="3000" b="0" i="0" u="none">
                <a:solidFill>
                  <a:srgbClr val="00395C"/>
                </a:solidFill>
              </a:defRPr>
            </a:lvl1pPr>
          </a:lstStyle>
          <a:p>
            <a:r>
              <a:rPr lang="en-US" dirty="0"/>
              <a:t>Presenters – enter the header</a:t>
            </a:r>
          </a:p>
        </p:txBody>
      </p:sp>
      <p:sp>
        <p:nvSpPr>
          <p:cNvPr id="11" name="Text Placeholder 47"/>
          <p:cNvSpPr>
            <a:spLocks noGrp="1"/>
          </p:cNvSpPr>
          <p:nvPr>
            <p:ph type="body" sz="quarter" idx="16" hasCustomPrompt="1"/>
          </p:nvPr>
        </p:nvSpPr>
        <p:spPr>
          <a:xfrm>
            <a:off x="1752600" y="2227865"/>
            <a:ext cx="2665228" cy="748147"/>
          </a:xfrm>
          <a:prstGeom prst="rect">
            <a:avLst/>
          </a:prstGeom>
        </p:spPr>
        <p:txBody>
          <a:bodyPr/>
          <a:lstStyle>
            <a:lvl1pPr marL="0" indent="0">
              <a:lnSpc>
                <a:spcPct val="100000"/>
              </a:lnSpc>
              <a:spcBef>
                <a:spcPts val="0"/>
              </a:spcBef>
              <a:buNone/>
              <a:defRPr sz="1400" baseline="0">
                <a:solidFill>
                  <a:srgbClr val="0F375C"/>
                </a:solidFill>
                <a:latin typeface="Arial" pitchFamily="34" charset="0"/>
                <a:cs typeface="Arial" pitchFamily="34" charset="0"/>
              </a:defRPr>
            </a:lvl1pPr>
            <a:lvl2pPr>
              <a:buNone/>
              <a:defRPr sz="1400">
                <a:latin typeface="Arial" pitchFamily="34" charset="0"/>
                <a:cs typeface="Arial" pitchFamily="34" charset="0"/>
              </a:defRPr>
            </a:lvl2pPr>
            <a:lvl3pPr>
              <a:buNone/>
              <a:defRPr sz="1400">
                <a:latin typeface="Arial" pitchFamily="34" charset="0"/>
                <a:cs typeface="Arial" pitchFamily="34" charset="0"/>
              </a:defRPr>
            </a:lvl3pPr>
            <a:lvl4pPr>
              <a:buNone/>
              <a:defRPr sz="1400">
                <a:latin typeface="Arial" pitchFamily="34" charset="0"/>
                <a:cs typeface="Arial" pitchFamily="34" charset="0"/>
              </a:defRPr>
            </a:lvl4pPr>
            <a:lvl5pPr>
              <a:buNone/>
              <a:defRPr sz="1400">
                <a:latin typeface="Arial" pitchFamily="34" charset="0"/>
                <a:cs typeface="Arial" pitchFamily="34" charset="0"/>
              </a:defRPr>
            </a:lvl5pPr>
          </a:lstStyle>
          <a:p>
            <a:pPr lvl="0"/>
            <a:r>
              <a:rPr lang="en-US" dirty="0"/>
              <a:t>Practice group</a:t>
            </a:r>
            <a:br>
              <a:rPr lang="en-US" dirty="0"/>
            </a:br>
            <a:r>
              <a:rPr lang="en-US" dirty="0"/>
              <a:t>first.last@dechert.com</a:t>
            </a:r>
            <a:br>
              <a:rPr lang="en-US" dirty="0"/>
            </a:br>
            <a:r>
              <a:rPr lang="en-US" dirty="0"/>
              <a:t>+1 000 000 0000</a:t>
            </a:r>
          </a:p>
        </p:txBody>
      </p:sp>
      <p:sp>
        <p:nvSpPr>
          <p:cNvPr id="16" name="Text Placeholder 47"/>
          <p:cNvSpPr>
            <a:spLocks noGrp="1"/>
          </p:cNvSpPr>
          <p:nvPr>
            <p:ph type="body" sz="quarter" idx="17" hasCustomPrompt="1"/>
          </p:nvPr>
        </p:nvSpPr>
        <p:spPr>
          <a:xfrm>
            <a:off x="1752600" y="1947311"/>
            <a:ext cx="2666519" cy="280410"/>
          </a:xfrm>
          <a:prstGeom prst="rect">
            <a:avLst/>
          </a:prstGeom>
        </p:spPr>
        <p:txBody>
          <a:bodyPr anchor="ctr"/>
          <a:lstStyle>
            <a:lvl1pPr marL="0" indent="0">
              <a:buNone/>
              <a:defRPr sz="1400" b="1">
                <a:solidFill>
                  <a:srgbClr val="0F375C"/>
                </a:solidFill>
                <a:latin typeface="Arial" pitchFamily="34" charset="0"/>
                <a:cs typeface="Arial" pitchFamily="34" charset="0"/>
              </a:defRPr>
            </a:lvl1pPr>
            <a:lvl2pPr>
              <a:buNone/>
              <a:defRPr sz="1400">
                <a:latin typeface="Arial" pitchFamily="34" charset="0"/>
                <a:cs typeface="Arial" pitchFamily="34" charset="0"/>
              </a:defRPr>
            </a:lvl2pPr>
            <a:lvl3pPr>
              <a:buNone/>
              <a:defRPr sz="1400">
                <a:latin typeface="Arial" pitchFamily="34" charset="0"/>
                <a:cs typeface="Arial" pitchFamily="34" charset="0"/>
              </a:defRPr>
            </a:lvl3pPr>
            <a:lvl4pPr>
              <a:buNone/>
              <a:defRPr sz="1400">
                <a:latin typeface="Arial" pitchFamily="34" charset="0"/>
                <a:cs typeface="Arial" pitchFamily="34" charset="0"/>
              </a:defRPr>
            </a:lvl4pPr>
            <a:lvl5pPr>
              <a:buNone/>
              <a:defRPr sz="1400">
                <a:latin typeface="Arial" pitchFamily="34" charset="0"/>
                <a:cs typeface="Arial" pitchFamily="34" charset="0"/>
              </a:defRPr>
            </a:lvl5pPr>
          </a:lstStyle>
          <a:p>
            <a:pPr lvl="0"/>
            <a:r>
              <a:rPr lang="en-US" dirty="0"/>
              <a:t>Title</a:t>
            </a:r>
          </a:p>
        </p:txBody>
      </p:sp>
      <p:sp>
        <p:nvSpPr>
          <p:cNvPr id="17" name="Text Placeholder 47"/>
          <p:cNvSpPr>
            <a:spLocks noGrp="1"/>
          </p:cNvSpPr>
          <p:nvPr>
            <p:ph type="body" sz="quarter" idx="18" hasCustomPrompt="1"/>
          </p:nvPr>
        </p:nvSpPr>
        <p:spPr>
          <a:xfrm>
            <a:off x="1752600" y="1666756"/>
            <a:ext cx="2666519" cy="280410"/>
          </a:xfrm>
          <a:prstGeom prst="rect">
            <a:avLst/>
          </a:prstGeom>
        </p:spPr>
        <p:txBody>
          <a:bodyPr anchor="b"/>
          <a:lstStyle>
            <a:lvl1pPr marL="0" indent="0">
              <a:buNone/>
              <a:defRPr sz="1400" b="1">
                <a:solidFill>
                  <a:srgbClr val="0F375C"/>
                </a:solidFill>
                <a:latin typeface="Arial" pitchFamily="34" charset="0"/>
                <a:cs typeface="Arial" pitchFamily="34" charset="0"/>
              </a:defRPr>
            </a:lvl1pPr>
            <a:lvl2pPr>
              <a:buNone/>
              <a:defRPr sz="1400">
                <a:latin typeface="Arial" pitchFamily="34" charset="0"/>
                <a:cs typeface="Arial" pitchFamily="34" charset="0"/>
              </a:defRPr>
            </a:lvl2pPr>
            <a:lvl3pPr>
              <a:buNone/>
              <a:defRPr sz="1400">
                <a:latin typeface="Arial" pitchFamily="34" charset="0"/>
                <a:cs typeface="Arial" pitchFamily="34" charset="0"/>
              </a:defRPr>
            </a:lvl3pPr>
            <a:lvl4pPr>
              <a:buNone/>
              <a:defRPr sz="1400">
                <a:latin typeface="Arial" pitchFamily="34" charset="0"/>
                <a:cs typeface="Arial" pitchFamily="34" charset="0"/>
              </a:defRPr>
            </a:lvl4pPr>
            <a:lvl5pPr>
              <a:buNone/>
              <a:defRPr sz="1400">
                <a:latin typeface="Arial" pitchFamily="34" charset="0"/>
                <a:cs typeface="Arial" pitchFamily="34" charset="0"/>
              </a:defRPr>
            </a:lvl5pPr>
          </a:lstStyle>
          <a:p>
            <a:pPr lvl="0"/>
            <a:r>
              <a:rPr lang="en-US" dirty="0"/>
              <a:t>Speaker’s Name</a:t>
            </a:r>
          </a:p>
        </p:txBody>
      </p:sp>
      <p:sp>
        <p:nvSpPr>
          <p:cNvPr id="18" name="Text Placeholder 47"/>
          <p:cNvSpPr>
            <a:spLocks noGrp="1"/>
          </p:cNvSpPr>
          <p:nvPr>
            <p:ph type="body" sz="quarter" idx="19" hasCustomPrompt="1"/>
          </p:nvPr>
        </p:nvSpPr>
        <p:spPr>
          <a:xfrm>
            <a:off x="5921832" y="2227865"/>
            <a:ext cx="2743200" cy="748147"/>
          </a:xfrm>
          <a:prstGeom prst="rect">
            <a:avLst/>
          </a:prstGeom>
        </p:spPr>
        <p:txBody>
          <a:bodyPr/>
          <a:lstStyle>
            <a:lvl1pPr marL="0" indent="0">
              <a:spcBef>
                <a:spcPts val="0"/>
              </a:spcBef>
              <a:buNone/>
              <a:defRPr lang="en-US" sz="1400" kern="1200" baseline="0" dirty="0" smtClean="0">
                <a:solidFill>
                  <a:srgbClr val="0F375C"/>
                </a:solidFill>
                <a:latin typeface="Arial" pitchFamily="34" charset="0"/>
                <a:ea typeface="+mn-ea"/>
                <a:cs typeface="Arial" pitchFamily="34" charset="0"/>
              </a:defRPr>
            </a:lvl1pPr>
            <a:lvl2pPr>
              <a:buNone/>
              <a:defRPr sz="1400">
                <a:latin typeface="Arial" pitchFamily="34" charset="0"/>
                <a:cs typeface="Arial" pitchFamily="34" charset="0"/>
              </a:defRPr>
            </a:lvl2pPr>
            <a:lvl3pPr>
              <a:buNone/>
              <a:defRPr sz="1400">
                <a:latin typeface="Arial" pitchFamily="34" charset="0"/>
                <a:cs typeface="Arial" pitchFamily="34" charset="0"/>
              </a:defRPr>
            </a:lvl3pPr>
            <a:lvl4pPr>
              <a:buNone/>
              <a:defRPr sz="1400">
                <a:latin typeface="Arial" pitchFamily="34" charset="0"/>
                <a:cs typeface="Arial" pitchFamily="34" charset="0"/>
              </a:defRPr>
            </a:lvl4pPr>
            <a:lvl5pPr>
              <a:buNone/>
              <a:defRPr sz="1400">
                <a:latin typeface="Arial" pitchFamily="34" charset="0"/>
                <a:cs typeface="Arial" pitchFamily="34" charset="0"/>
              </a:defRPr>
            </a:lvl5pPr>
          </a:lstStyle>
          <a:p>
            <a:pPr lvl="0"/>
            <a:r>
              <a:rPr lang="en-US" dirty="0"/>
              <a:t>Practice group</a:t>
            </a:r>
            <a:br>
              <a:rPr lang="en-US" dirty="0"/>
            </a:br>
            <a:r>
              <a:rPr lang="en-US" dirty="0"/>
              <a:t>first.last@dechert.com</a:t>
            </a:r>
            <a:br>
              <a:rPr lang="en-US" dirty="0"/>
            </a:br>
            <a:r>
              <a:rPr lang="en-US" dirty="0"/>
              <a:t>+1 000 000 0000</a:t>
            </a:r>
          </a:p>
        </p:txBody>
      </p:sp>
      <p:sp>
        <p:nvSpPr>
          <p:cNvPr id="19" name="Text Placeholder 47"/>
          <p:cNvSpPr>
            <a:spLocks noGrp="1"/>
          </p:cNvSpPr>
          <p:nvPr>
            <p:ph type="body" sz="quarter" idx="20" hasCustomPrompt="1"/>
          </p:nvPr>
        </p:nvSpPr>
        <p:spPr>
          <a:xfrm>
            <a:off x="5921832" y="1947311"/>
            <a:ext cx="2743200" cy="280410"/>
          </a:xfrm>
          <a:prstGeom prst="rect">
            <a:avLst/>
          </a:prstGeom>
        </p:spPr>
        <p:txBody>
          <a:bodyPr anchor="ctr"/>
          <a:lstStyle>
            <a:lvl1pPr marL="0" indent="0">
              <a:buNone/>
              <a:defRPr sz="1400" b="1">
                <a:solidFill>
                  <a:srgbClr val="0F375C"/>
                </a:solidFill>
                <a:latin typeface="Arial" pitchFamily="34" charset="0"/>
                <a:cs typeface="Arial" pitchFamily="34" charset="0"/>
              </a:defRPr>
            </a:lvl1pPr>
            <a:lvl2pPr>
              <a:buNone/>
              <a:defRPr sz="1400">
                <a:latin typeface="Arial" pitchFamily="34" charset="0"/>
                <a:cs typeface="Arial" pitchFamily="34" charset="0"/>
              </a:defRPr>
            </a:lvl2pPr>
            <a:lvl3pPr>
              <a:buNone/>
              <a:defRPr sz="1400">
                <a:latin typeface="Arial" pitchFamily="34" charset="0"/>
                <a:cs typeface="Arial" pitchFamily="34" charset="0"/>
              </a:defRPr>
            </a:lvl3pPr>
            <a:lvl4pPr>
              <a:buNone/>
              <a:defRPr sz="1400">
                <a:latin typeface="Arial" pitchFamily="34" charset="0"/>
                <a:cs typeface="Arial" pitchFamily="34" charset="0"/>
              </a:defRPr>
            </a:lvl4pPr>
            <a:lvl5pPr>
              <a:buNone/>
              <a:defRPr sz="1400">
                <a:latin typeface="Arial" pitchFamily="34" charset="0"/>
                <a:cs typeface="Arial" pitchFamily="34" charset="0"/>
              </a:defRPr>
            </a:lvl5pPr>
          </a:lstStyle>
          <a:p>
            <a:pPr lvl="0"/>
            <a:r>
              <a:rPr lang="en-US" dirty="0"/>
              <a:t>Title</a:t>
            </a:r>
          </a:p>
        </p:txBody>
      </p:sp>
      <p:sp>
        <p:nvSpPr>
          <p:cNvPr id="20" name="Text Placeholder 47"/>
          <p:cNvSpPr>
            <a:spLocks noGrp="1"/>
          </p:cNvSpPr>
          <p:nvPr>
            <p:ph type="body" sz="quarter" idx="21" hasCustomPrompt="1"/>
          </p:nvPr>
        </p:nvSpPr>
        <p:spPr>
          <a:xfrm>
            <a:off x="5921832" y="1666756"/>
            <a:ext cx="2743200" cy="280410"/>
          </a:xfrm>
          <a:prstGeom prst="rect">
            <a:avLst/>
          </a:prstGeom>
        </p:spPr>
        <p:txBody>
          <a:bodyPr anchor="b"/>
          <a:lstStyle>
            <a:lvl1pPr marL="0" indent="0">
              <a:buNone/>
              <a:defRPr sz="1400" b="1">
                <a:solidFill>
                  <a:srgbClr val="0F375C"/>
                </a:solidFill>
                <a:latin typeface="Arial" pitchFamily="34" charset="0"/>
                <a:cs typeface="Arial" pitchFamily="34" charset="0"/>
              </a:defRPr>
            </a:lvl1pPr>
            <a:lvl2pPr>
              <a:buNone/>
              <a:defRPr sz="1400">
                <a:latin typeface="Arial" pitchFamily="34" charset="0"/>
                <a:cs typeface="Arial" pitchFamily="34" charset="0"/>
              </a:defRPr>
            </a:lvl2pPr>
            <a:lvl3pPr>
              <a:buNone/>
              <a:defRPr sz="1400">
                <a:latin typeface="Arial" pitchFamily="34" charset="0"/>
                <a:cs typeface="Arial" pitchFamily="34" charset="0"/>
              </a:defRPr>
            </a:lvl3pPr>
            <a:lvl4pPr>
              <a:buNone/>
              <a:defRPr sz="1400">
                <a:latin typeface="Arial" pitchFamily="34" charset="0"/>
                <a:cs typeface="Arial" pitchFamily="34" charset="0"/>
              </a:defRPr>
            </a:lvl4pPr>
            <a:lvl5pPr>
              <a:buNone/>
              <a:defRPr sz="1400">
                <a:latin typeface="Arial" pitchFamily="34" charset="0"/>
                <a:cs typeface="Arial" pitchFamily="34" charset="0"/>
              </a:defRPr>
            </a:lvl5pPr>
          </a:lstStyle>
          <a:p>
            <a:pPr lvl="0"/>
            <a:r>
              <a:rPr lang="en-US" dirty="0"/>
              <a:t>Speaker’s Name</a:t>
            </a:r>
          </a:p>
        </p:txBody>
      </p:sp>
      <p:sp>
        <p:nvSpPr>
          <p:cNvPr id="37" name="Text Placeholder 47"/>
          <p:cNvSpPr>
            <a:spLocks noGrp="1"/>
          </p:cNvSpPr>
          <p:nvPr>
            <p:ph type="body" sz="quarter" idx="22" hasCustomPrompt="1"/>
          </p:nvPr>
        </p:nvSpPr>
        <p:spPr>
          <a:xfrm>
            <a:off x="1754372" y="3114556"/>
            <a:ext cx="2665228" cy="2878422"/>
          </a:xfrm>
          <a:prstGeom prst="rect">
            <a:avLst/>
          </a:prstGeom>
        </p:spPr>
        <p:txBody>
          <a:bodyPr/>
          <a:lstStyle>
            <a:lvl1pPr marL="0" indent="0">
              <a:lnSpc>
                <a:spcPct val="100000"/>
              </a:lnSpc>
              <a:spcBef>
                <a:spcPts val="0"/>
              </a:spcBef>
              <a:buNone/>
              <a:defRPr sz="1400">
                <a:solidFill>
                  <a:srgbClr val="0F375C"/>
                </a:solidFill>
                <a:latin typeface="Arial" pitchFamily="34" charset="0"/>
                <a:cs typeface="Arial" pitchFamily="34" charset="0"/>
              </a:defRPr>
            </a:lvl1pPr>
            <a:lvl2pPr>
              <a:buNone/>
              <a:defRPr sz="1400">
                <a:latin typeface="Arial" pitchFamily="34" charset="0"/>
                <a:cs typeface="Arial" pitchFamily="34" charset="0"/>
              </a:defRPr>
            </a:lvl2pPr>
            <a:lvl3pPr>
              <a:buNone/>
              <a:defRPr sz="1400">
                <a:latin typeface="Arial" pitchFamily="34" charset="0"/>
                <a:cs typeface="Arial" pitchFamily="34" charset="0"/>
              </a:defRPr>
            </a:lvl3pPr>
            <a:lvl4pPr>
              <a:buNone/>
              <a:defRPr sz="1400">
                <a:latin typeface="Arial" pitchFamily="34" charset="0"/>
                <a:cs typeface="Arial" pitchFamily="34" charset="0"/>
              </a:defRPr>
            </a:lvl4pPr>
            <a:lvl5pPr>
              <a:buNone/>
              <a:defRPr sz="1400">
                <a:latin typeface="Arial" pitchFamily="34" charset="0"/>
                <a:cs typeface="Arial" pitchFamily="34" charset="0"/>
              </a:defRPr>
            </a:lvl5pPr>
          </a:lstStyle>
          <a:p>
            <a:pPr lvl="0"/>
            <a:r>
              <a:rPr lang="en-US" dirty="0"/>
              <a:t>Speaker biography</a:t>
            </a:r>
          </a:p>
        </p:txBody>
      </p:sp>
      <p:sp>
        <p:nvSpPr>
          <p:cNvPr id="38" name="Text Placeholder 47"/>
          <p:cNvSpPr>
            <a:spLocks noGrp="1"/>
          </p:cNvSpPr>
          <p:nvPr>
            <p:ph type="body" sz="quarter" idx="23" hasCustomPrompt="1"/>
          </p:nvPr>
        </p:nvSpPr>
        <p:spPr>
          <a:xfrm>
            <a:off x="5921832" y="3114556"/>
            <a:ext cx="2743200" cy="2878422"/>
          </a:xfrm>
          <a:prstGeom prst="rect">
            <a:avLst/>
          </a:prstGeom>
        </p:spPr>
        <p:txBody>
          <a:bodyPr/>
          <a:lstStyle>
            <a:lvl1pPr marL="0" indent="0">
              <a:lnSpc>
                <a:spcPct val="100000"/>
              </a:lnSpc>
              <a:spcBef>
                <a:spcPts val="0"/>
              </a:spcBef>
              <a:buNone/>
              <a:defRPr sz="1400">
                <a:solidFill>
                  <a:srgbClr val="0F375C"/>
                </a:solidFill>
                <a:latin typeface="Arial" pitchFamily="34" charset="0"/>
                <a:cs typeface="Arial" pitchFamily="34" charset="0"/>
              </a:defRPr>
            </a:lvl1pPr>
            <a:lvl2pPr>
              <a:buNone/>
              <a:defRPr sz="1400">
                <a:latin typeface="Arial" pitchFamily="34" charset="0"/>
                <a:cs typeface="Arial" pitchFamily="34" charset="0"/>
              </a:defRPr>
            </a:lvl2pPr>
            <a:lvl3pPr>
              <a:buNone/>
              <a:defRPr sz="1400">
                <a:latin typeface="Arial" pitchFamily="34" charset="0"/>
                <a:cs typeface="Arial" pitchFamily="34" charset="0"/>
              </a:defRPr>
            </a:lvl3pPr>
            <a:lvl4pPr>
              <a:buNone/>
              <a:defRPr sz="1400">
                <a:latin typeface="Arial" pitchFamily="34" charset="0"/>
                <a:cs typeface="Arial" pitchFamily="34" charset="0"/>
              </a:defRPr>
            </a:lvl4pPr>
            <a:lvl5pPr>
              <a:buNone/>
              <a:defRPr sz="1400">
                <a:latin typeface="Arial" pitchFamily="34" charset="0"/>
                <a:cs typeface="Arial" pitchFamily="34" charset="0"/>
              </a:defRPr>
            </a:lvl5pPr>
          </a:lstStyle>
          <a:p>
            <a:pPr lvl="0"/>
            <a:r>
              <a:rPr lang="en-US" dirty="0"/>
              <a:t>Speaker biography</a:t>
            </a:r>
          </a:p>
        </p:txBody>
      </p:sp>
      <p:sp>
        <p:nvSpPr>
          <p:cNvPr id="21" name="Picture Placeholder 138"/>
          <p:cNvSpPr>
            <a:spLocks noGrp="1"/>
          </p:cNvSpPr>
          <p:nvPr>
            <p:ph type="pic" sz="quarter" idx="10" hasCustomPrompt="1"/>
          </p:nvPr>
        </p:nvSpPr>
        <p:spPr>
          <a:xfrm>
            <a:off x="554968" y="1674920"/>
            <a:ext cx="1078992" cy="1353312"/>
          </a:xfrm>
          <a:prstGeom prst="rect">
            <a:avLst/>
          </a:prstGeom>
          <a:ln w="12700">
            <a:solidFill>
              <a:srgbClr val="EB602B"/>
            </a:solidFill>
          </a:ln>
        </p:spPr>
        <p:txBody>
          <a:bodyPr anchor="ctr" anchorCtr="0"/>
          <a:lstStyle>
            <a:lvl1pPr marL="0" marR="0" indent="0" algn="ctr" defTabSz="914400" rtl="0" eaLnBrk="1" fontAlgn="auto" latinLnBrk="0" hangingPunct="1">
              <a:lnSpc>
                <a:spcPct val="100000"/>
              </a:lnSpc>
              <a:spcBef>
                <a:spcPts val="1200"/>
              </a:spcBef>
              <a:spcAft>
                <a:spcPts val="0"/>
              </a:spcAft>
              <a:buClr>
                <a:srgbClr val="60C3DA"/>
              </a:buClr>
              <a:buSzTx/>
              <a:buFont typeface="Arial" panose="020B0604020202020204" pitchFamily="34" charset="0"/>
              <a:buNone/>
              <a:tabLst/>
              <a:defRPr sz="1000" baseline="0">
                <a:solidFill>
                  <a:srgbClr val="5F5F5F"/>
                </a:solidFill>
                <a:latin typeface="Arial" pitchFamily="34" charset="0"/>
                <a:cs typeface="Arial" pitchFamily="34" charset="0"/>
              </a:defRPr>
            </a:lvl1pPr>
          </a:lstStyle>
          <a:p>
            <a:r>
              <a:rPr lang="en-US" sz="1000" dirty="0"/>
              <a:t>PHOTO</a:t>
            </a:r>
            <a:endParaRPr lang="en-US" dirty="0"/>
          </a:p>
          <a:p>
            <a:endParaRPr lang="en-US" dirty="0"/>
          </a:p>
        </p:txBody>
      </p:sp>
      <p:sp>
        <p:nvSpPr>
          <p:cNvPr id="22" name="Picture Placeholder 138"/>
          <p:cNvSpPr>
            <a:spLocks noGrp="1"/>
          </p:cNvSpPr>
          <p:nvPr>
            <p:ph type="pic" sz="quarter" idx="143" hasCustomPrompt="1"/>
          </p:nvPr>
        </p:nvSpPr>
        <p:spPr>
          <a:xfrm>
            <a:off x="4716032" y="1674920"/>
            <a:ext cx="1078992" cy="1353312"/>
          </a:xfrm>
          <a:prstGeom prst="rect">
            <a:avLst/>
          </a:prstGeom>
          <a:ln w="12700">
            <a:solidFill>
              <a:srgbClr val="EB602B"/>
            </a:solidFill>
          </a:ln>
        </p:spPr>
        <p:txBody>
          <a:bodyPr anchor="ctr" anchorCtr="0"/>
          <a:lstStyle>
            <a:lvl1pPr marL="0" marR="0" indent="0" algn="ctr" defTabSz="914400" rtl="0" eaLnBrk="1" fontAlgn="auto" latinLnBrk="0" hangingPunct="1">
              <a:lnSpc>
                <a:spcPct val="100000"/>
              </a:lnSpc>
              <a:spcBef>
                <a:spcPts val="1200"/>
              </a:spcBef>
              <a:spcAft>
                <a:spcPts val="0"/>
              </a:spcAft>
              <a:buClr>
                <a:srgbClr val="60C3DA"/>
              </a:buClr>
              <a:buSzTx/>
              <a:buFont typeface="Arial" panose="020B0604020202020204" pitchFamily="34" charset="0"/>
              <a:buNone/>
              <a:tabLst/>
              <a:defRPr sz="1000" baseline="0">
                <a:solidFill>
                  <a:srgbClr val="5F5F5F"/>
                </a:solidFill>
                <a:latin typeface="Arial" pitchFamily="34" charset="0"/>
                <a:cs typeface="Arial" pitchFamily="34" charset="0"/>
              </a:defRPr>
            </a:lvl1pPr>
          </a:lstStyle>
          <a:p>
            <a:r>
              <a:rPr lang="en-US" sz="1000" dirty="0"/>
              <a:t>PHOTO</a:t>
            </a:r>
            <a:endParaRPr lang="en-US" dirty="0"/>
          </a:p>
          <a:p>
            <a:endParaRPr lang="en-US" dirty="0"/>
          </a:p>
        </p:txBody>
      </p:sp>
      <p:cxnSp>
        <p:nvCxnSpPr>
          <p:cNvPr id="25" name="Straight Connector 24"/>
          <p:cNvCxnSpPr/>
          <p:nvPr userDrawn="1"/>
        </p:nvCxnSpPr>
        <p:spPr>
          <a:xfrm>
            <a:off x="539104" y="1405833"/>
            <a:ext cx="8596430" cy="0"/>
          </a:xfrm>
          <a:prstGeom prst="line">
            <a:avLst/>
          </a:prstGeom>
          <a:ln w="9525">
            <a:solidFill>
              <a:srgbClr val="EB602B"/>
            </a:solidFill>
          </a:ln>
        </p:spPr>
        <p:style>
          <a:lnRef idx="1">
            <a:schemeClr val="accent1"/>
          </a:lnRef>
          <a:fillRef idx="0">
            <a:schemeClr val="accent1"/>
          </a:fillRef>
          <a:effectRef idx="0">
            <a:schemeClr val="accent1"/>
          </a:effectRef>
          <a:fontRef idx="minor">
            <a:schemeClr val="tx1"/>
          </a:fontRef>
        </p:style>
      </p:cxnSp>
      <p:sp>
        <p:nvSpPr>
          <p:cNvPr id="26" name="Footer Placeholder 4"/>
          <p:cNvSpPr>
            <a:spLocks noGrp="1"/>
          </p:cNvSpPr>
          <p:nvPr>
            <p:ph type="ftr" sz="quarter" idx="3"/>
          </p:nvPr>
        </p:nvSpPr>
        <p:spPr>
          <a:xfrm>
            <a:off x="1828800" y="6561746"/>
            <a:ext cx="6324600" cy="301752"/>
          </a:xfrm>
          <a:prstGeom prst="rect">
            <a:avLst/>
          </a:prstGeom>
        </p:spPr>
        <p:txBody>
          <a:bodyPr vert="horz" lIns="91440" tIns="45720" rIns="91440" bIns="45720" rtlCol="0" anchor="ctr">
            <a:normAutofit/>
          </a:bodyPr>
          <a:lstStyle>
            <a:lvl1pPr algn="l">
              <a:defRPr sz="900" b="1">
                <a:solidFill>
                  <a:srgbClr val="0F375C"/>
                </a:solidFill>
              </a:defRPr>
            </a:lvl1pPr>
          </a:lstStyle>
          <a:p>
            <a:r>
              <a:rPr lang="en-US" dirty="0"/>
              <a:t>The Sustainable Finance Disclosure Regulation - Allianz</a:t>
            </a:r>
          </a:p>
        </p:txBody>
      </p:sp>
      <p:sp>
        <p:nvSpPr>
          <p:cNvPr id="27" name="Slide Number Placeholder 5"/>
          <p:cNvSpPr>
            <a:spLocks noGrp="1"/>
          </p:cNvSpPr>
          <p:nvPr>
            <p:ph type="sldNum" sz="quarter" idx="4"/>
          </p:nvPr>
        </p:nvSpPr>
        <p:spPr>
          <a:xfrm>
            <a:off x="8153400" y="6561746"/>
            <a:ext cx="948068" cy="301752"/>
          </a:xfrm>
          <a:prstGeom prst="rect">
            <a:avLst/>
          </a:prstGeom>
        </p:spPr>
        <p:txBody>
          <a:bodyPr vert="horz" lIns="91440" tIns="45720" rIns="91440" bIns="45720" rtlCol="0" anchor="ctr"/>
          <a:lstStyle>
            <a:lvl1pPr algn="r">
              <a:defRPr sz="900" b="1">
                <a:solidFill>
                  <a:srgbClr val="00395C"/>
                </a:solidFill>
              </a:defRPr>
            </a:lvl1pPr>
          </a:lstStyle>
          <a:p>
            <a:fld id="{423ACDEF-398B-4923-BAF3-0AF17CFC972B}" type="slidenum">
              <a:rPr lang="en-US" smtClean="0"/>
              <a:pPr/>
              <a:t>‹#›</a:t>
            </a:fld>
            <a:endParaRPr lang="en-US" dirty="0"/>
          </a:p>
        </p:txBody>
      </p:sp>
      <p:sp>
        <p:nvSpPr>
          <p:cNvPr id="28" name="Date Placeholder 3"/>
          <p:cNvSpPr>
            <a:spLocks noGrp="1"/>
          </p:cNvSpPr>
          <p:nvPr>
            <p:ph type="dt" sz="half" idx="2"/>
          </p:nvPr>
        </p:nvSpPr>
        <p:spPr>
          <a:xfrm>
            <a:off x="0" y="6561746"/>
            <a:ext cx="1752600" cy="301752"/>
          </a:xfrm>
          <a:prstGeom prst="rect">
            <a:avLst/>
          </a:prstGeom>
        </p:spPr>
        <p:txBody>
          <a:bodyPr vert="horz" lIns="91440" tIns="45720" rIns="91440" bIns="45720" rtlCol="0" anchor="ctr"/>
          <a:lstStyle>
            <a:lvl1pPr algn="r">
              <a:defRPr sz="900">
                <a:solidFill>
                  <a:srgbClr val="0F375C"/>
                </a:solidFill>
              </a:defRPr>
            </a:lvl1pPr>
          </a:lstStyle>
          <a:p>
            <a:r>
              <a:rPr lang="en-US" dirty="0"/>
              <a:t>March 2021</a:t>
            </a:r>
          </a:p>
        </p:txBody>
      </p:sp>
      <p:grpSp>
        <p:nvGrpSpPr>
          <p:cNvPr id="30" name="Group 29"/>
          <p:cNvGrpSpPr/>
          <p:nvPr userDrawn="1"/>
        </p:nvGrpSpPr>
        <p:grpSpPr>
          <a:xfrm>
            <a:off x="0" y="6200848"/>
            <a:ext cx="9144000" cy="332162"/>
            <a:chOff x="0" y="3115525"/>
            <a:chExt cx="9144000" cy="332162"/>
          </a:xfrm>
        </p:grpSpPr>
        <p:cxnSp>
          <p:nvCxnSpPr>
            <p:cNvPr id="31" name="Straight Connector 30"/>
            <p:cNvCxnSpPr/>
            <p:nvPr userDrawn="1"/>
          </p:nvCxnSpPr>
          <p:spPr>
            <a:xfrm flipH="1" flipV="1">
              <a:off x="1" y="3115525"/>
              <a:ext cx="6443132" cy="325117"/>
            </a:xfrm>
            <a:prstGeom prst="line">
              <a:avLst/>
            </a:prstGeom>
            <a:ln w="12700">
              <a:solidFill>
                <a:srgbClr val="77777A"/>
              </a:solidFill>
            </a:ln>
          </p:spPr>
          <p:style>
            <a:lnRef idx="1">
              <a:schemeClr val="accent1"/>
            </a:lnRef>
            <a:fillRef idx="0">
              <a:schemeClr val="accent1"/>
            </a:fillRef>
            <a:effectRef idx="0">
              <a:schemeClr val="accent1"/>
            </a:effectRef>
            <a:fontRef idx="minor">
              <a:schemeClr val="tx1"/>
            </a:fontRef>
          </p:style>
        </p:cxnSp>
        <p:sp>
          <p:nvSpPr>
            <p:cNvPr id="32" name="Right Triangle 31"/>
            <p:cNvSpPr/>
            <p:nvPr userDrawn="1"/>
          </p:nvSpPr>
          <p:spPr>
            <a:xfrm>
              <a:off x="0" y="3254375"/>
              <a:ext cx="6646333" cy="186267"/>
            </a:xfrm>
            <a:prstGeom prst="rtTriangle">
              <a:avLst/>
            </a:prstGeom>
            <a:solidFill>
              <a:srgbClr val="EB6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3" name="Right Triangle 32"/>
            <p:cNvSpPr/>
            <p:nvPr userDrawn="1"/>
          </p:nvSpPr>
          <p:spPr>
            <a:xfrm flipH="1">
              <a:off x="6443133" y="3115525"/>
              <a:ext cx="2700867" cy="332162"/>
            </a:xfrm>
            <a:prstGeom prst="rtTriangle">
              <a:avLst/>
            </a:prstGeom>
            <a:solidFill>
              <a:srgbClr val="003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34" name="Straight Connector 33"/>
            <p:cNvCxnSpPr/>
            <p:nvPr userDrawn="1"/>
          </p:nvCxnSpPr>
          <p:spPr>
            <a:xfrm>
              <a:off x="0" y="3445933"/>
              <a:ext cx="9144000" cy="0"/>
            </a:xfrm>
            <a:prstGeom prst="line">
              <a:avLst/>
            </a:prstGeom>
            <a:ln w="12700">
              <a:solidFill>
                <a:srgbClr val="00395C"/>
              </a:solidFill>
            </a:ln>
          </p:spPr>
          <p:style>
            <a:lnRef idx="1">
              <a:schemeClr val="accent1"/>
            </a:lnRef>
            <a:fillRef idx="0">
              <a:schemeClr val="accent1"/>
            </a:fillRef>
            <a:effectRef idx="0">
              <a:schemeClr val="accent1"/>
            </a:effectRef>
            <a:fontRef idx="minor">
              <a:schemeClr val="tx1"/>
            </a:fontRef>
          </p:style>
        </p:cxnSp>
      </p:grpSp>
      <p:cxnSp>
        <p:nvCxnSpPr>
          <p:cNvPr id="35" name="Straight Connector 34"/>
          <p:cNvCxnSpPr/>
          <p:nvPr userDrawn="1"/>
        </p:nvCxnSpPr>
        <p:spPr>
          <a:xfrm>
            <a:off x="1789493" y="6657764"/>
            <a:ext cx="0" cy="88253"/>
          </a:xfrm>
          <a:prstGeom prst="line">
            <a:avLst/>
          </a:prstGeom>
          <a:ln w="6350">
            <a:solidFill>
              <a:srgbClr val="EB60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595521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eminar Listing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3400" y="304800"/>
            <a:ext cx="8229600" cy="874931"/>
          </a:xfrm>
        </p:spPr>
        <p:txBody>
          <a:bodyPr anchor="b" anchorCtr="0">
            <a:normAutofit/>
          </a:bodyPr>
          <a:lstStyle>
            <a:lvl1pPr algn="l">
              <a:lnSpc>
                <a:spcPct val="100000"/>
              </a:lnSpc>
              <a:defRPr sz="3000" b="0" i="0" u="none">
                <a:solidFill>
                  <a:srgbClr val="00395C"/>
                </a:solidFill>
              </a:defRPr>
            </a:lvl1pPr>
          </a:lstStyle>
          <a:p>
            <a:r>
              <a:rPr lang="en-US" dirty="0"/>
              <a:t>Upcoming Seminars – enter </a:t>
            </a:r>
          </a:p>
        </p:txBody>
      </p:sp>
      <p:sp>
        <p:nvSpPr>
          <p:cNvPr id="4" name="Text Placeholder 3"/>
          <p:cNvSpPr>
            <a:spLocks noGrp="1"/>
          </p:cNvSpPr>
          <p:nvPr>
            <p:ph type="body" sz="quarter" idx="28" hasCustomPrompt="1"/>
          </p:nvPr>
        </p:nvSpPr>
        <p:spPr>
          <a:xfrm>
            <a:off x="533400" y="1674001"/>
            <a:ext cx="8229600" cy="304800"/>
          </a:xfrm>
        </p:spPr>
        <p:txBody>
          <a:bodyPr anchor="b" anchorCtr="0">
            <a:noAutofit/>
          </a:bodyPr>
          <a:lstStyle>
            <a:lvl1pPr marL="0" indent="0">
              <a:spcBef>
                <a:spcPts val="0"/>
              </a:spcBef>
              <a:buNone/>
              <a:defRPr sz="1400" b="1">
                <a:solidFill>
                  <a:srgbClr val="0F375C"/>
                </a:solidFill>
              </a:defRPr>
            </a:lvl1pPr>
          </a:lstStyle>
          <a:p>
            <a:pPr lvl="0"/>
            <a:r>
              <a:rPr lang="en-US" dirty="0"/>
              <a:t>Event Title</a:t>
            </a:r>
          </a:p>
        </p:txBody>
      </p:sp>
      <p:sp>
        <p:nvSpPr>
          <p:cNvPr id="6" name="Content Placeholder 5"/>
          <p:cNvSpPr>
            <a:spLocks noGrp="1"/>
          </p:cNvSpPr>
          <p:nvPr>
            <p:ph sz="quarter" idx="29" hasCustomPrompt="1"/>
          </p:nvPr>
        </p:nvSpPr>
        <p:spPr>
          <a:xfrm>
            <a:off x="533400" y="1978801"/>
            <a:ext cx="8229600" cy="304800"/>
          </a:xfrm>
        </p:spPr>
        <p:txBody>
          <a:bodyPr>
            <a:noAutofit/>
          </a:bodyPr>
          <a:lstStyle>
            <a:lvl1pPr marL="0" indent="0">
              <a:spcBef>
                <a:spcPts val="0"/>
              </a:spcBef>
              <a:buNone/>
              <a:defRPr sz="1400" i="1">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Subtitle</a:t>
            </a:r>
          </a:p>
        </p:txBody>
      </p:sp>
      <p:sp>
        <p:nvSpPr>
          <p:cNvPr id="48" name="Content Placeholder 5"/>
          <p:cNvSpPr>
            <a:spLocks noGrp="1"/>
          </p:cNvSpPr>
          <p:nvPr>
            <p:ph sz="quarter" idx="30" hasCustomPrompt="1"/>
          </p:nvPr>
        </p:nvSpPr>
        <p:spPr>
          <a:xfrm>
            <a:off x="533400" y="2292459"/>
            <a:ext cx="8229600" cy="241008"/>
          </a:xfrm>
        </p:spPr>
        <p:txBody>
          <a:bodyPr anchor="ctr" anchorCtr="0">
            <a:noAutofit/>
          </a:bodyPr>
          <a:lstStyle>
            <a:lvl1pPr marL="0" indent="0">
              <a:spcBef>
                <a:spcPts val="0"/>
              </a:spcBef>
              <a:buNone/>
              <a:defRPr sz="1400" i="0">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Date | Time</a:t>
            </a:r>
          </a:p>
        </p:txBody>
      </p:sp>
      <p:sp>
        <p:nvSpPr>
          <p:cNvPr id="49" name="Text Placeholder 48"/>
          <p:cNvSpPr>
            <a:spLocks noGrp="1"/>
          </p:cNvSpPr>
          <p:nvPr>
            <p:ph type="body" sz="quarter" idx="31" hasCustomPrompt="1"/>
          </p:nvPr>
        </p:nvSpPr>
        <p:spPr>
          <a:xfrm>
            <a:off x="533400" y="2533467"/>
            <a:ext cx="8229600" cy="228600"/>
          </a:xfrm>
        </p:spPr>
        <p:txBody>
          <a:bodyPr anchor="ctr" anchorCtr="0">
            <a:noAutofit/>
          </a:bodyPr>
          <a:lstStyle>
            <a:lvl1pPr marL="0" indent="0">
              <a:buNone/>
              <a:defRPr sz="1400">
                <a:solidFill>
                  <a:srgbClr val="0F375C"/>
                </a:solidFill>
              </a:defRPr>
            </a:lvl1pPr>
            <a:lvl2pPr marL="457200" indent="0">
              <a:buNone/>
              <a:defRPr sz="1400"/>
            </a:lvl2pPr>
            <a:lvl3pPr marL="914400" indent="0">
              <a:buFont typeface="Arial" panose="020B0604020202020204" pitchFamily="34" charset="0"/>
              <a:buNone/>
              <a:defRPr sz="1400"/>
            </a:lvl3pPr>
            <a:lvl4pPr marL="1371600" indent="0">
              <a:buNone/>
              <a:defRPr sz="1600"/>
            </a:lvl4pPr>
            <a:lvl5pPr marL="1828800" indent="0">
              <a:buNone/>
              <a:defRPr sz="1600"/>
            </a:lvl5pPr>
          </a:lstStyle>
          <a:p>
            <a:pPr lvl="0"/>
            <a:r>
              <a:rPr lang="en-US" dirty="0"/>
              <a:t>Location</a:t>
            </a:r>
          </a:p>
        </p:txBody>
      </p:sp>
      <p:sp>
        <p:nvSpPr>
          <p:cNvPr id="50" name="Text Placeholder 3"/>
          <p:cNvSpPr>
            <a:spLocks noGrp="1"/>
          </p:cNvSpPr>
          <p:nvPr>
            <p:ph type="body" sz="quarter" idx="32" hasCustomPrompt="1"/>
          </p:nvPr>
        </p:nvSpPr>
        <p:spPr>
          <a:xfrm>
            <a:off x="533400" y="3016857"/>
            <a:ext cx="8229600" cy="304800"/>
          </a:xfrm>
        </p:spPr>
        <p:txBody>
          <a:bodyPr anchor="b" anchorCtr="0">
            <a:noAutofit/>
          </a:bodyPr>
          <a:lstStyle>
            <a:lvl1pPr marL="0" indent="0">
              <a:spcBef>
                <a:spcPts val="0"/>
              </a:spcBef>
              <a:buNone/>
              <a:defRPr sz="1400" b="1">
                <a:solidFill>
                  <a:srgbClr val="0F375C"/>
                </a:solidFill>
              </a:defRPr>
            </a:lvl1pPr>
          </a:lstStyle>
          <a:p>
            <a:pPr lvl="0"/>
            <a:r>
              <a:rPr lang="en-US" dirty="0"/>
              <a:t>Event Title</a:t>
            </a:r>
          </a:p>
        </p:txBody>
      </p:sp>
      <p:sp>
        <p:nvSpPr>
          <p:cNvPr id="51" name="Content Placeholder 5"/>
          <p:cNvSpPr>
            <a:spLocks noGrp="1"/>
          </p:cNvSpPr>
          <p:nvPr>
            <p:ph sz="quarter" idx="33" hasCustomPrompt="1"/>
          </p:nvPr>
        </p:nvSpPr>
        <p:spPr>
          <a:xfrm>
            <a:off x="533400" y="3321657"/>
            <a:ext cx="8229600" cy="304800"/>
          </a:xfrm>
        </p:spPr>
        <p:txBody>
          <a:bodyPr>
            <a:noAutofit/>
          </a:bodyPr>
          <a:lstStyle>
            <a:lvl1pPr marL="0" indent="0">
              <a:spcBef>
                <a:spcPts val="0"/>
              </a:spcBef>
              <a:buNone/>
              <a:defRPr sz="1400" i="1">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Subtitle</a:t>
            </a:r>
          </a:p>
        </p:txBody>
      </p:sp>
      <p:sp>
        <p:nvSpPr>
          <p:cNvPr id="52" name="Content Placeholder 5"/>
          <p:cNvSpPr>
            <a:spLocks noGrp="1"/>
          </p:cNvSpPr>
          <p:nvPr>
            <p:ph sz="quarter" idx="34" hasCustomPrompt="1"/>
          </p:nvPr>
        </p:nvSpPr>
        <p:spPr>
          <a:xfrm>
            <a:off x="533400" y="3635315"/>
            <a:ext cx="8229600" cy="241008"/>
          </a:xfrm>
        </p:spPr>
        <p:txBody>
          <a:bodyPr anchor="ctr" anchorCtr="0">
            <a:noAutofit/>
          </a:bodyPr>
          <a:lstStyle>
            <a:lvl1pPr marL="0" indent="0">
              <a:spcBef>
                <a:spcPts val="0"/>
              </a:spcBef>
              <a:buNone/>
              <a:defRPr sz="1400" i="0">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Date | Time</a:t>
            </a:r>
          </a:p>
        </p:txBody>
      </p:sp>
      <p:sp>
        <p:nvSpPr>
          <p:cNvPr id="53" name="Text Placeholder 48"/>
          <p:cNvSpPr>
            <a:spLocks noGrp="1"/>
          </p:cNvSpPr>
          <p:nvPr>
            <p:ph type="body" sz="quarter" idx="35" hasCustomPrompt="1"/>
          </p:nvPr>
        </p:nvSpPr>
        <p:spPr>
          <a:xfrm>
            <a:off x="533400" y="3876323"/>
            <a:ext cx="8229600" cy="228600"/>
          </a:xfrm>
        </p:spPr>
        <p:txBody>
          <a:bodyPr anchor="ctr" anchorCtr="0">
            <a:noAutofit/>
          </a:bodyPr>
          <a:lstStyle>
            <a:lvl1pPr marL="0" indent="0">
              <a:buNone/>
              <a:defRPr sz="1400">
                <a:solidFill>
                  <a:srgbClr val="0F375C"/>
                </a:solidFill>
              </a:defRPr>
            </a:lvl1pPr>
            <a:lvl2pPr marL="457200" indent="0">
              <a:buNone/>
              <a:defRPr sz="1400"/>
            </a:lvl2pPr>
            <a:lvl3pPr marL="914400" indent="0">
              <a:buFont typeface="Arial" panose="020B0604020202020204" pitchFamily="34" charset="0"/>
              <a:buNone/>
              <a:defRPr sz="1400"/>
            </a:lvl3pPr>
            <a:lvl4pPr marL="1371600" indent="0">
              <a:buNone/>
              <a:defRPr sz="1600"/>
            </a:lvl4pPr>
            <a:lvl5pPr marL="1828800" indent="0">
              <a:buNone/>
              <a:defRPr sz="1600"/>
            </a:lvl5pPr>
          </a:lstStyle>
          <a:p>
            <a:pPr lvl="0"/>
            <a:r>
              <a:rPr lang="en-US" dirty="0"/>
              <a:t>Location</a:t>
            </a:r>
          </a:p>
        </p:txBody>
      </p:sp>
      <p:sp>
        <p:nvSpPr>
          <p:cNvPr id="54" name="Text Placeholder 3"/>
          <p:cNvSpPr>
            <a:spLocks noGrp="1"/>
          </p:cNvSpPr>
          <p:nvPr>
            <p:ph type="body" sz="quarter" idx="36" hasCustomPrompt="1"/>
          </p:nvPr>
        </p:nvSpPr>
        <p:spPr>
          <a:xfrm>
            <a:off x="533400" y="4379210"/>
            <a:ext cx="8229600" cy="304800"/>
          </a:xfrm>
        </p:spPr>
        <p:txBody>
          <a:bodyPr anchor="b" anchorCtr="0">
            <a:noAutofit/>
          </a:bodyPr>
          <a:lstStyle>
            <a:lvl1pPr marL="0" indent="0">
              <a:spcBef>
                <a:spcPts val="0"/>
              </a:spcBef>
              <a:buNone/>
              <a:defRPr sz="1400" b="1">
                <a:solidFill>
                  <a:srgbClr val="0F375C"/>
                </a:solidFill>
              </a:defRPr>
            </a:lvl1pPr>
          </a:lstStyle>
          <a:p>
            <a:pPr lvl="0"/>
            <a:r>
              <a:rPr lang="en-US" dirty="0"/>
              <a:t>Event Title</a:t>
            </a:r>
          </a:p>
        </p:txBody>
      </p:sp>
      <p:sp>
        <p:nvSpPr>
          <p:cNvPr id="55" name="Content Placeholder 5"/>
          <p:cNvSpPr>
            <a:spLocks noGrp="1"/>
          </p:cNvSpPr>
          <p:nvPr>
            <p:ph sz="quarter" idx="37" hasCustomPrompt="1"/>
          </p:nvPr>
        </p:nvSpPr>
        <p:spPr>
          <a:xfrm>
            <a:off x="533400" y="4684010"/>
            <a:ext cx="8229600" cy="304800"/>
          </a:xfrm>
        </p:spPr>
        <p:txBody>
          <a:bodyPr>
            <a:noAutofit/>
          </a:bodyPr>
          <a:lstStyle>
            <a:lvl1pPr marL="0" indent="0">
              <a:spcBef>
                <a:spcPts val="0"/>
              </a:spcBef>
              <a:buNone/>
              <a:defRPr sz="1400" i="1">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Subtitle</a:t>
            </a:r>
          </a:p>
        </p:txBody>
      </p:sp>
      <p:sp>
        <p:nvSpPr>
          <p:cNvPr id="56" name="Content Placeholder 5"/>
          <p:cNvSpPr>
            <a:spLocks noGrp="1"/>
          </p:cNvSpPr>
          <p:nvPr>
            <p:ph sz="quarter" idx="38" hasCustomPrompt="1"/>
          </p:nvPr>
        </p:nvSpPr>
        <p:spPr>
          <a:xfrm>
            <a:off x="533400" y="4997668"/>
            <a:ext cx="8229600" cy="241008"/>
          </a:xfrm>
        </p:spPr>
        <p:txBody>
          <a:bodyPr anchor="ctr" anchorCtr="0">
            <a:noAutofit/>
          </a:bodyPr>
          <a:lstStyle>
            <a:lvl1pPr marL="0" indent="0">
              <a:spcBef>
                <a:spcPts val="0"/>
              </a:spcBef>
              <a:buNone/>
              <a:defRPr sz="1400" i="0">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Date | Time</a:t>
            </a:r>
          </a:p>
        </p:txBody>
      </p:sp>
      <p:sp>
        <p:nvSpPr>
          <p:cNvPr id="57" name="Text Placeholder 48"/>
          <p:cNvSpPr>
            <a:spLocks noGrp="1"/>
          </p:cNvSpPr>
          <p:nvPr>
            <p:ph type="body" sz="quarter" idx="39" hasCustomPrompt="1"/>
          </p:nvPr>
        </p:nvSpPr>
        <p:spPr>
          <a:xfrm>
            <a:off x="533400" y="5238676"/>
            <a:ext cx="8229600" cy="228600"/>
          </a:xfrm>
        </p:spPr>
        <p:txBody>
          <a:bodyPr anchor="ctr" anchorCtr="0">
            <a:noAutofit/>
          </a:bodyPr>
          <a:lstStyle>
            <a:lvl1pPr marL="0" indent="0">
              <a:buNone/>
              <a:defRPr sz="1400">
                <a:solidFill>
                  <a:srgbClr val="0F375C"/>
                </a:solidFill>
              </a:defRPr>
            </a:lvl1pPr>
            <a:lvl2pPr marL="457200" indent="0">
              <a:buNone/>
              <a:defRPr sz="1400"/>
            </a:lvl2pPr>
            <a:lvl3pPr marL="914400" indent="0">
              <a:buFont typeface="Arial" panose="020B0604020202020204" pitchFamily="34" charset="0"/>
              <a:buNone/>
              <a:defRPr sz="1400"/>
            </a:lvl3pPr>
            <a:lvl4pPr marL="1371600" indent="0">
              <a:buNone/>
              <a:defRPr sz="1600"/>
            </a:lvl4pPr>
            <a:lvl5pPr marL="1828800" indent="0">
              <a:buNone/>
              <a:defRPr sz="1600"/>
            </a:lvl5pPr>
          </a:lstStyle>
          <a:p>
            <a:pPr lvl="0"/>
            <a:r>
              <a:rPr lang="en-US" dirty="0"/>
              <a:t>Location</a:t>
            </a:r>
          </a:p>
        </p:txBody>
      </p:sp>
      <p:cxnSp>
        <p:nvCxnSpPr>
          <p:cNvPr id="20" name="Straight Connector 19"/>
          <p:cNvCxnSpPr/>
          <p:nvPr userDrawn="1"/>
        </p:nvCxnSpPr>
        <p:spPr>
          <a:xfrm>
            <a:off x="539104" y="1405833"/>
            <a:ext cx="8596430" cy="0"/>
          </a:xfrm>
          <a:prstGeom prst="line">
            <a:avLst/>
          </a:prstGeom>
          <a:ln w="9525">
            <a:solidFill>
              <a:srgbClr val="EB602B"/>
            </a:solidFill>
          </a:ln>
        </p:spPr>
        <p:style>
          <a:lnRef idx="1">
            <a:schemeClr val="accent1"/>
          </a:lnRef>
          <a:fillRef idx="0">
            <a:schemeClr val="accent1"/>
          </a:fillRef>
          <a:effectRef idx="0">
            <a:schemeClr val="accent1"/>
          </a:effectRef>
          <a:fontRef idx="minor">
            <a:schemeClr val="tx1"/>
          </a:fontRef>
        </p:style>
      </p:cxnSp>
      <p:sp>
        <p:nvSpPr>
          <p:cNvPr id="22" name="Footer Placeholder 4"/>
          <p:cNvSpPr>
            <a:spLocks noGrp="1"/>
          </p:cNvSpPr>
          <p:nvPr>
            <p:ph type="ftr" sz="quarter" idx="3"/>
          </p:nvPr>
        </p:nvSpPr>
        <p:spPr>
          <a:xfrm>
            <a:off x="1828800" y="6561746"/>
            <a:ext cx="6324600" cy="301752"/>
          </a:xfrm>
          <a:prstGeom prst="rect">
            <a:avLst/>
          </a:prstGeom>
        </p:spPr>
        <p:txBody>
          <a:bodyPr vert="horz" lIns="91440" tIns="45720" rIns="91440" bIns="45720" rtlCol="0" anchor="ctr">
            <a:normAutofit/>
          </a:bodyPr>
          <a:lstStyle>
            <a:lvl1pPr algn="l">
              <a:defRPr sz="900" b="1">
                <a:solidFill>
                  <a:srgbClr val="0F375C"/>
                </a:solidFill>
              </a:defRPr>
            </a:lvl1pPr>
          </a:lstStyle>
          <a:p>
            <a:r>
              <a:rPr lang="en-US" dirty="0"/>
              <a:t>The Sustainable Finance Disclosure Regulation - Allianz</a:t>
            </a:r>
          </a:p>
        </p:txBody>
      </p:sp>
      <p:sp>
        <p:nvSpPr>
          <p:cNvPr id="23" name="Slide Number Placeholder 5"/>
          <p:cNvSpPr>
            <a:spLocks noGrp="1"/>
          </p:cNvSpPr>
          <p:nvPr>
            <p:ph type="sldNum" sz="quarter" idx="4"/>
          </p:nvPr>
        </p:nvSpPr>
        <p:spPr>
          <a:xfrm>
            <a:off x="8153400" y="6561746"/>
            <a:ext cx="948068" cy="301752"/>
          </a:xfrm>
          <a:prstGeom prst="rect">
            <a:avLst/>
          </a:prstGeom>
        </p:spPr>
        <p:txBody>
          <a:bodyPr vert="horz" lIns="91440" tIns="45720" rIns="91440" bIns="45720" rtlCol="0" anchor="ctr"/>
          <a:lstStyle>
            <a:lvl1pPr algn="r">
              <a:defRPr sz="900" b="1">
                <a:solidFill>
                  <a:srgbClr val="00395C"/>
                </a:solidFill>
              </a:defRPr>
            </a:lvl1pPr>
          </a:lstStyle>
          <a:p>
            <a:fld id="{423ACDEF-398B-4923-BAF3-0AF17CFC972B}" type="slidenum">
              <a:rPr lang="en-US" smtClean="0"/>
              <a:pPr/>
              <a:t>‹#›</a:t>
            </a:fld>
            <a:endParaRPr lang="en-US" dirty="0"/>
          </a:p>
        </p:txBody>
      </p:sp>
      <p:sp>
        <p:nvSpPr>
          <p:cNvPr id="24" name="Date Placeholder 3"/>
          <p:cNvSpPr>
            <a:spLocks noGrp="1"/>
          </p:cNvSpPr>
          <p:nvPr>
            <p:ph type="dt" sz="half" idx="2"/>
          </p:nvPr>
        </p:nvSpPr>
        <p:spPr>
          <a:xfrm>
            <a:off x="0" y="6561746"/>
            <a:ext cx="1752600" cy="301752"/>
          </a:xfrm>
          <a:prstGeom prst="rect">
            <a:avLst/>
          </a:prstGeom>
        </p:spPr>
        <p:txBody>
          <a:bodyPr vert="horz" lIns="91440" tIns="45720" rIns="91440" bIns="45720" rtlCol="0" anchor="ctr"/>
          <a:lstStyle>
            <a:lvl1pPr algn="r">
              <a:defRPr sz="900">
                <a:solidFill>
                  <a:srgbClr val="0F375C"/>
                </a:solidFill>
              </a:defRPr>
            </a:lvl1pPr>
          </a:lstStyle>
          <a:p>
            <a:r>
              <a:rPr lang="en-US" dirty="0"/>
              <a:t>March 2021</a:t>
            </a:r>
          </a:p>
        </p:txBody>
      </p:sp>
      <p:grpSp>
        <p:nvGrpSpPr>
          <p:cNvPr id="26" name="Group 25"/>
          <p:cNvGrpSpPr/>
          <p:nvPr userDrawn="1"/>
        </p:nvGrpSpPr>
        <p:grpSpPr>
          <a:xfrm>
            <a:off x="0" y="6200848"/>
            <a:ext cx="9144000" cy="332162"/>
            <a:chOff x="0" y="3115525"/>
            <a:chExt cx="9144000" cy="332162"/>
          </a:xfrm>
        </p:grpSpPr>
        <p:cxnSp>
          <p:nvCxnSpPr>
            <p:cNvPr id="27" name="Straight Connector 26"/>
            <p:cNvCxnSpPr/>
            <p:nvPr userDrawn="1"/>
          </p:nvCxnSpPr>
          <p:spPr>
            <a:xfrm flipH="1" flipV="1">
              <a:off x="1" y="3115525"/>
              <a:ext cx="6443132" cy="325117"/>
            </a:xfrm>
            <a:prstGeom prst="line">
              <a:avLst/>
            </a:prstGeom>
            <a:ln w="12700">
              <a:solidFill>
                <a:srgbClr val="77777A"/>
              </a:solidFill>
            </a:ln>
          </p:spPr>
          <p:style>
            <a:lnRef idx="1">
              <a:schemeClr val="accent1"/>
            </a:lnRef>
            <a:fillRef idx="0">
              <a:schemeClr val="accent1"/>
            </a:fillRef>
            <a:effectRef idx="0">
              <a:schemeClr val="accent1"/>
            </a:effectRef>
            <a:fontRef idx="minor">
              <a:schemeClr val="tx1"/>
            </a:fontRef>
          </p:style>
        </p:cxnSp>
        <p:sp>
          <p:nvSpPr>
            <p:cNvPr id="28" name="Right Triangle 27"/>
            <p:cNvSpPr/>
            <p:nvPr userDrawn="1"/>
          </p:nvSpPr>
          <p:spPr>
            <a:xfrm>
              <a:off x="0" y="3254375"/>
              <a:ext cx="6646333" cy="186267"/>
            </a:xfrm>
            <a:prstGeom prst="rtTriangle">
              <a:avLst/>
            </a:prstGeom>
            <a:solidFill>
              <a:srgbClr val="EB6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9" name="Right Triangle 28"/>
            <p:cNvSpPr/>
            <p:nvPr userDrawn="1"/>
          </p:nvSpPr>
          <p:spPr>
            <a:xfrm flipH="1">
              <a:off x="6443133" y="3115525"/>
              <a:ext cx="2700867" cy="332162"/>
            </a:xfrm>
            <a:prstGeom prst="rtTriangle">
              <a:avLst/>
            </a:prstGeom>
            <a:solidFill>
              <a:srgbClr val="003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30" name="Straight Connector 29"/>
            <p:cNvCxnSpPr/>
            <p:nvPr userDrawn="1"/>
          </p:nvCxnSpPr>
          <p:spPr>
            <a:xfrm>
              <a:off x="0" y="3445933"/>
              <a:ext cx="9144000" cy="0"/>
            </a:xfrm>
            <a:prstGeom prst="line">
              <a:avLst/>
            </a:prstGeom>
            <a:ln w="12700">
              <a:solidFill>
                <a:srgbClr val="00395C"/>
              </a:solidFill>
            </a:ln>
          </p:spPr>
          <p:style>
            <a:lnRef idx="1">
              <a:schemeClr val="accent1"/>
            </a:lnRef>
            <a:fillRef idx="0">
              <a:schemeClr val="accent1"/>
            </a:fillRef>
            <a:effectRef idx="0">
              <a:schemeClr val="accent1"/>
            </a:effectRef>
            <a:fontRef idx="minor">
              <a:schemeClr val="tx1"/>
            </a:fontRef>
          </p:style>
        </p:cxnSp>
      </p:grpSp>
      <p:cxnSp>
        <p:nvCxnSpPr>
          <p:cNvPr id="31" name="Straight Connector 30"/>
          <p:cNvCxnSpPr/>
          <p:nvPr userDrawn="1"/>
        </p:nvCxnSpPr>
        <p:spPr>
          <a:xfrm>
            <a:off x="1789493" y="6657764"/>
            <a:ext cx="0" cy="88253"/>
          </a:xfrm>
          <a:prstGeom prst="line">
            <a:avLst/>
          </a:prstGeom>
          <a:ln w="6350">
            <a:solidFill>
              <a:srgbClr val="EB60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776735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eminar Listings Gri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3400" y="304800"/>
            <a:ext cx="8229600" cy="874931"/>
          </a:xfrm>
        </p:spPr>
        <p:txBody>
          <a:bodyPr anchor="b" anchorCtr="0">
            <a:normAutofit/>
          </a:bodyPr>
          <a:lstStyle>
            <a:lvl1pPr algn="l">
              <a:lnSpc>
                <a:spcPct val="100000"/>
              </a:lnSpc>
              <a:defRPr sz="3000" b="0" i="0" u="none">
                <a:solidFill>
                  <a:srgbClr val="00395C"/>
                </a:solidFill>
              </a:defRPr>
            </a:lvl1pPr>
          </a:lstStyle>
          <a:p>
            <a:r>
              <a:rPr lang="en-US" dirty="0"/>
              <a:t>Upcoming Seminars – enter </a:t>
            </a:r>
          </a:p>
        </p:txBody>
      </p:sp>
      <p:sp>
        <p:nvSpPr>
          <p:cNvPr id="4" name="Text Placeholder 3"/>
          <p:cNvSpPr>
            <a:spLocks noGrp="1"/>
          </p:cNvSpPr>
          <p:nvPr>
            <p:ph type="body" sz="quarter" idx="28" hasCustomPrompt="1"/>
          </p:nvPr>
        </p:nvSpPr>
        <p:spPr>
          <a:xfrm>
            <a:off x="533400" y="1669872"/>
            <a:ext cx="3886200" cy="457200"/>
          </a:xfrm>
        </p:spPr>
        <p:txBody>
          <a:bodyPr anchor="b" anchorCtr="0">
            <a:noAutofit/>
          </a:bodyPr>
          <a:lstStyle>
            <a:lvl1pPr marL="0" indent="0">
              <a:spcBef>
                <a:spcPts val="0"/>
              </a:spcBef>
              <a:buNone/>
              <a:defRPr sz="1400" b="1">
                <a:solidFill>
                  <a:srgbClr val="0F375C"/>
                </a:solidFill>
              </a:defRPr>
            </a:lvl1pPr>
          </a:lstStyle>
          <a:p>
            <a:pPr lvl="0"/>
            <a:r>
              <a:rPr lang="en-US" dirty="0"/>
              <a:t>Event Title</a:t>
            </a:r>
          </a:p>
        </p:txBody>
      </p:sp>
      <p:sp>
        <p:nvSpPr>
          <p:cNvPr id="6" name="Content Placeholder 5"/>
          <p:cNvSpPr>
            <a:spLocks noGrp="1"/>
          </p:cNvSpPr>
          <p:nvPr>
            <p:ph sz="quarter" idx="29" hasCustomPrompt="1"/>
          </p:nvPr>
        </p:nvSpPr>
        <p:spPr>
          <a:xfrm>
            <a:off x="533400" y="2127072"/>
            <a:ext cx="3886200" cy="435934"/>
          </a:xfrm>
        </p:spPr>
        <p:txBody>
          <a:bodyPr>
            <a:noAutofit/>
          </a:bodyPr>
          <a:lstStyle>
            <a:lvl1pPr marL="0" indent="0">
              <a:spcBef>
                <a:spcPts val="0"/>
              </a:spcBef>
              <a:buNone/>
              <a:defRPr sz="1400" i="1">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Subtitle</a:t>
            </a:r>
          </a:p>
        </p:txBody>
      </p:sp>
      <p:sp>
        <p:nvSpPr>
          <p:cNvPr id="48" name="Content Placeholder 5"/>
          <p:cNvSpPr>
            <a:spLocks noGrp="1"/>
          </p:cNvSpPr>
          <p:nvPr>
            <p:ph sz="quarter" idx="30" hasCustomPrompt="1"/>
          </p:nvPr>
        </p:nvSpPr>
        <p:spPr>
          <a:xfrm>
            <a:off x="533400" y="2648064"/>
            <a:ext cx="3886200" cy="241008"/>
          </a:xfrm>
        </p:spPr>
        <p:txBody>
          <a:bodyPr anchor="ctr" anchorCtr="0">
            <a:noAutofit/>
          </a:bodyPr>
          <a:lstStyle>
            <a:lvl1pPr marL="0" indent="0">
              <a:spcBef>
                <a:spcPts val="0"/>
              </a:spcBef>
              <a:buNone/>
              <a:defRPr sz="1200" b="1" i="0">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Date | Time</a:t>
            </a:r>
          </a:p>
        </p:txBody>
      </p:sp>
      <p:sp>
        <p:nvSpPr>
          <p:cNvPr id="49" name="Text Placeholder 48"/>
          <p:cNvSpPr>
            <a:spLocks noGrp="1"/>
          </p:cNvSpPr>
          <p:nvPr>
            <p:ph type="body" sz="quarter" idx="31" hasCustomPrompt="1"/>
          </p:nvPr>
        </p:nvSpPr>
        <p:spPr>
          <a:xfrm>
            <a:off x="533400" y="2889072"/>
            <a:ext cx="3886200" cy="228600"/>
          </a:xfrm>
        </p:spPr>
        <p:txBody>
          <a:bodyPr anchor="ctr" anchorCtr="0">
            <a:noAutofit/>
          </a:bodyPr>
          <a:lstStyle>
            <a:lvl1pPr marL="0" indent="0">
              <a:buNone/>
              <a:defRPr sz="1200" b="1">
                <a:solidFill>
                  <a:srgbClr val="0F375C"/>
                </a:solidFill>
              </a:defRPr>
            </a:lvl1pPr>
            <a:lvl2pPr marL="457200" indent="0">
              <a:buNone/>
              <a:defRPr sz="1400"/>
            </a:lvl2pPr>
            <a:lvl3pPr marL="914400" indent="0">
              <a:buFont typeface="Arial" panose="020B0604020202020204" pitchFamily="34" charset="0"/>
              <a:buNone/>
              <a:defRPr sz="1400"/>
            </a:lvl3pPr>
            <a:lvl4pPr marL="1371600" indent="0">
              <a:buNone/>
              <a:defRPr sz="1600"/>
            </a:lvl4pPr>
            <a:lvl5pPr marL="1828800" indent="0">
              <a:buNone/>
              <a:defRPr sz="1600"/>
            </a:lvl5pPr>
          </a:lstStyle>
          <a:p>
            <a:pPr lvl="0"/>
            <a:r>
              <a:rPr lang="en-US" dirty="0"/>
              <a:t>Location</a:t>
            </a:r>
          </a:p>
        </p:txBody>
      </p:sp>
      <p:sp>
        <p:nvSpPr>
          <p:cNvPr id="54" name="Text Placeholder 3"/>
          <p:cNvSpPr>
            <a:spLocks noGrp="1"/>
          </p:cNvSpPr>
          <p:nvPr>
            <p:ph type="body" sz="quarter" idx="36" hasCustomPrompt="1"/>
          </p:nvPr>
        </p:nvSpPr>
        <p:spPr>
          <a:xfrm>
            <a:off x="4572000" y="1669872"/>
            <a:ext cx="3886200" cy="457200"/>
          </a:xfrm>
        </p:spPr>
        <p:txBody>
          <a:bodyPr anchor="b" anchorCtr="0">
            <a:noAutofit/>
          </a:bodyPr>
          <a:lstStyle>
            <a:lvl1pPr marL="0" indent="0">
              <a:spcBef>
                <a:spcPts val="0"/>
              </a:spcBef>
              <a:buNone/>
              <a:defRPr sz="1400" b="1">
                <a:solidFill>
                  <a:srgbClr val="0F375C"/>
                </a:solidFill>
              </a:defRPr>
            </a:lvl1pPr>
          </a:lstStyle>
          <a:p>
            <a:pPr lvl="0"/>
            <a:r>
              <a:rPr lang="en-US" dirty="0"/>
              <a:t>Event Title</a:t>
            </a:r>
          </a:p>
        </p:txBody>
      </p:sp>
      <p:sp>
        <p:nvSpPr>
          <p:cNvPr id="55" name="Content Placeholder 5"/>
          <p:cNvSpPr>
            <a:spLocks noGrp="1"/>
          </p:cNvSpPr>
          <p:nvPr>
            <p:ph sz="quarter" idx="37" hasCustomPrompt="1"/>
          </p:nvPr>
        </p:nvSpPr>
        <p:spPr>
          <a:xfrm>
            <a:off x="4572000" y="2127072"/>
            <a:ext cx="3886200" cy="435934"/>
          </a:xfrm>
        </p:spPr>
        <p:txBody>
          <a:bodyPr>
            <a:noAutofit/>
          </a:bodyPr>
          <a:lstStyle>
            <a:lvl1pPr marL="0" indent="0">
              <a:spcBef>
                <a:spcPts val="0"/>
              </a:spcBef>
              <a:buNone/>
              <a:defRPr sz="1400" i="1">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Subtitle</a:t>
            </a:r>
          </a:p>
        </p:txBody>
      </p:sp>
      <p:sp>
        <p:nvSpPr>
          <p:cNvPr id="56" name="Content Placeholder 5"/>
          <p:cNvSpPr>
            <a:spLocks noGrp="1"/>
          </p:cNvSpPr>
          <p:nvPr>
            <p:ph sz="quarter" idx="38" hasCustomPrompt="1"/>
          </p:nvPr>
        </p:nvSpPr>
        <p:spPr>
          <a:xfrm>
            <a:off x="4572000" y="2648064"/>
            <a:ext cx="3886200" cy="241008"/>
          </a:xfrm>
        </p:spPr>
        <p:txBody>
          <a:bodyPr anchor="ctr" anchorCtr="0">
            <a:noAutofit/>
          </a:bodyPr>
          <a:lstStyle>
            <a:lvl1pPr marL="0" indent="0">
              <a:spcBef>
                <a:spcPts val="0"/>
              </a:spcBef>
              <a:buNone/>
              <a:defRPr sz="1200" b="1" i="0">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Date | Time</a:t>
            </a:r>
          </a:p>
        </p:txBody>
      </p:sp>
      <p:sp>
        <p:nvSpPr>
          <p:cNvPr id="57" name="Text Placeholder 48"/>
          <p:cNvSpPr>
            <a:spLocks noGrp="1"/>
          </p:cNvSpPr>
          <p:nvPr>
            <p:ph type="body" sz="quarter" idx="39" hasCustomPrompt="1"/>
          </p:nvPr>
        </p:nvSpPr>
        <p:spPr>
          <a:xfrm>
            <a:off x="4572000" y="2889072"/>
            <a:ext cx="3886200" cy="228600"/>
          </a:xfrm>
        </p:spPr>
        <p:txBody>
          <a:bodyPr anchor="ctr" anchorCtr="0">
            <a:noAutofit/>
          </a:bodyPr>
          <a:lstStyle>
            <a:lvl1pPr marL="0" indent="0">
              <a:buNone/>
              <a:defRPr sz="1200" b="1">
                <a:solidFill>
                  <a:srgbClr val="0F375C"/>
                </a:solidFill>
              </a:defRPr>
            </a:lvl1pPr>
            <a:lvl2pPr marL="457200" indent="0">
              <a:buNone/>
              <a:defRPr sz="1400"/>
            </a:lvl2pPr>
            <a:lvl3pPr marL="914400" indent="0">
              <a:buFont typeface="Arial" panose="020B0604020202020204" pitchFamily="34" charset="0"/>
              <a:buNone/>
              <a:defRPr sz="1400"/>
            </a:lvl3pPr>
            <a:lvl4pPr marL="1371600" indent="0">
              <a:buNone/>
              <a:defRPr sz="1600"/>
            </a:lvl4pPr>
            <a:lvl5pPr marL="1828800" indent="0">
              <a:buNone/>
              <a:defRPr sz="1600"/>
            </a:lvl5pPr>
          </a:lstStyle>
          <a:p>
            <a:pPr lvl="0"/>
            <a:r>
              <a:rPr lang="en-US" dirty="0"/>
              <a:t>Location</a:t>
            </a:r>
          </a:p>
        </p:txBody>
      </p:sp>
      <p:sp>
        <p:nvSpPr>
          <p:cNvPr id="28" name="Text Placeholder 3"/>
          <p:cNvSpPr>
            <a:spLocks noGrp="1"/>
          </p:cNvSpPr>
          <p:nvPr>
            <p:ph type="body" sz="quarter" idx="40" hasCustomPrompt="1"/>
          </p:nvPr>
        </p:nvSpPr>
        <p:spPr>
          <a:xfrm>
            <a:off x="533400" y="3879672"/>
            <a:ext cx="3886200" cy="457200"/>
          </a:xfrm>
        </p:spPr>
        <p:txBody>
          <a:bodyPr anchor="b" anchorCtr="0">
            <a:noAutofit/>
          </a:bodyPr>
          <a:lstStyle>
            <a:lvl1pPr marL="0" indent="0">
              <a:spcBef>
                <a:spcPts val="0"/>
              </a:spcBef>
              <a:buNone/>
              <a:defRPr sz="1400" b="1">
                <a:solidFill>
                  <a:srgbClr val="0F375C"/>
                </a:solidFill>
              </a:defRPr>
            </a:lvl1pPr>
          </a:lstStyle>
          <a:p>
            <a:pPr lvl="0"/>
            <a:r>
              <a:rPr lang="en-US" dirty="0"/>
              <a:t>Event Title</a:t>
            </a:r>
          </a:p>
        </p:txBody>
      </p:sp>
      <p:sp>
        <p:nvSpPr>
          <p:cNvPr id="29" name="Content Placeholder 5"/>
          <p:cNvSpPr>
            <a:spLocks noGrp="1"/>
          </p:cNvSpPr>
          <p:nvPr>
            <p:ph sz="quarter" idx="41" hasCustomPrompt="1"/>
          </p:nvPr>
        </p:nvSpPr>
        <p:spPr>
          <a:xfrm>
            <a:off x="533400" y="4336872"/>
            <a:ext cx="3886200" cy="435934"/>
          </a:xfrm>
        </p:spPr>
        <p:txBody>
          <a:bodyPr>
            <a:noAutofit/>
          </a:bodyPr>
          <a:lstStyle>
            <a:lvl1pPr marL="0" indent="0">
              <a:spcBef>
                <a:spcPts val="0"/>
              </a:spcBef>
              <a:buNone/>
              <a:defRPr sz="1400" i="1">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Subtitle</a:t>
            </a:r>
          </a:p>
        </p:txBody>
      </p:sp>
      <p:sp>
        <p:nvSpPr>
          <p:cNvPr id="30" name="Content Placeholder 5"/>
          <p:cNvSpPr>
            <a:spLocks noGrp="1"/>
          </p:cNvSpPr>
          <p:nvPr>
            <p:ph sz="quarter" idx="42" hasCustomPrompt="1"/>
          </p:nvPr>
        </p:nvSpPr>
        <p:spPr>
          <a:xfrm>
            <a:off x="533400" y="4857864"/>
            <a:ext cx="3886200" cy="241008"/>
          </a:xfrm>
        </p:spPr>
        <p:txBody>
          <a:bodyPr anchor="ctr" anchorCtr="0">
            <a:noAutofit/>
          </a:bodyPr>
          <a:lstStyle>
            <a:lvl1pPr marL="0" indent="0">
              <a:spcBef>
                <a:spcPts val="0"/>
              </a:spcBef>
              <a:buNone/>
              <a:defRPr sz="1200" b="1" i="0">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Date | Time</a:t>
            </a:r>
          </a:p>
        </p:txBody>
      </p:sp>
      <p:sp>
        <p:nvSpPr>
          <p:cNvPr id="31" name="Text Placeholder 48"/>
          <p:cNvSpPr>
            <a:spLocks noGrp="1"/>
          </p:cNvSpPr>
          <p:nvPr>
            <p:ph type="body" sz="quarter" idx="43" hasCustomPrompt="1"/>
          </p:nvPr>
        </p:nvSpPr>
        <p:spPr>
          <a:xfrm>
            <a:off x="533400" y="5098872"/>
            <a:ext cx="3886200" cy="228600"/>
          </a:xfrm>
        </p:spPr>
        <p:txBody>
          <a:bodyPr anchor="ctr" anchorCtr="0">
            <a:noAutofit/>
          </a:bodyPr>
          <a:lstStyle>
            <a:lvl1pPr marL="0" indent="0">
              <a:buNone/>
              <a:defRPr sz="1200" b="1">
                <a:solidFill>
                  <a:srgbClr val="0F375C"/>
                </a:solidFill>
              </a:defRPr>
            </a:lvl1pPr>
            <a:lvl2pPr marL="457200" indent="0">
              <a:buNone/>
              <a:defRPr sz="1400"/>
            </a:lvl2pPr>
            <a:lvl3pPr marL="914400" indent="0">
              <a:buFont typeface="Arial" panose="020B0604020202020204" pitchFamily="34" charset="0"/>
              <a:buNone/>
              <a:defRPr sz="1400"/>
            </a:lvl3pPr>
            <a:lvl4pPr marL="1371600" indent="0">
              <a:buNone/>
              <a:defRPr sz="1600"/>
            </a:lvl4pPr>
            <a:lvl5pPr marL="1828800" indent="0">
              <a:buNone/>
              <a:defRPr sz="1600"/>
            </a:lvl5pPr>
          </a:lstStyle>
          <a:p>
            <a:pPr lvl="0"/>
            <a:r>
              <a:rPr lang="en-US" dirty="0"/>
              <a:t>Location</a:t>
            </a:r>
          </a:p>
        </p:txBody>
      </p:sp>
      <p:sp>
        <p:nvSpPr>
          <p:cNvPr id="32" name="Text Placeholder 3"/>
          <p:cNvSpPr>
            <a:spLocks noGrp="1"/>
          </p:cNvSpPr>
          <p:nvPr>
            <p:ph type="body" sz="quarter" idx="44" hasCustomPrompt="1"/>
          </p:nvPr>
        </p:nvSpPr>
        <p:spPr>
          <a:xfrm>
            <a:off x="4572000" y="3879672"/>
            <a:ext cx="3886200" cy="457200"/>
          </a:xfrm>
        </p:spPr>
        <p:txBody>
          <a:bodyPr anchor="b" anchorCtr="0">
            <a:noAutofit/>
          </a:bodyPr>
          <a:lstStyle>
            <a:lvl1pPr marL="0" indent="0">
              <a:spcBef>
                <a:spcPts val="0"/>
              </a:spcBef>
              <a:buNone/>
              <a:defRPr sz="1400" b="1">
                <a:solidFill>
                  <a:srgbClr val="0F375C"/>
                </a:solidFill>
              </a:defRPr>
            </a:lvl1pPr>
          </a:lstStyle>
          <a:p>
            <a:pPr lvl="0"/>
            <a:r>
              <a:rPr lang="en-US" dirty="0"/>
              <a:t>Event Title</a:t>
            </a:r>
          </a:p>
        </p:txBody>
      </p:sp>
      <p:sp>
        <p:nvSpPr>
          <p:cNvPr id="33" name="Content Placeholder 5"/>
          <p:cNvSpPr>
            <a:spLocks noGrp="1"/>
          </p:cNvSpPr>
          <p:nvPr>
            <p:ph sz="quarter" idx="45" hasCustomPrompt="1"/>
          </p:nvPr>
        </p:nvSpPr>
        <p:spPr>
          <a:xfrm>
            <a:off x="4572000" y="4336872"/>
            <a:ext cx="3886200" cy="435934"/>
          </a:xfrm>
        </p:spPr>
        <p:txBody>
          <a:bodyPr>
            <a:noAutofit/>
          </a:bodyPr>
          <a:lstStyle>
            <a:lvl1pPr marL="0" indent="0">
              <a:spcBef>
                <a:spcPts val="0"/>
              </a:spcBef>
              <a:buNone/>
              <a:defRPr sz="1400" i="1">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Subtitle</a:t>
            </a:r>
          </a:p>
        </p:txBody>
      </p:sp>
      <p:sp>
        <p:nvSpPr>
          <p:cNvPr id="34" name="Content Placeholder 5"/>
          <p:cNvSpPr>
            <a:spLocks noGrp="1"/>
          </p:cNvSpPr>
          <p:nvPr>
            <p:ph sz="quarter" idx="46" hasCustomPrompt="1"/>
          </p:nvPr>
        </p:nvSpPr>
        <p:spPr>
          <a:xfrm>
            <a:off x="4572000" y="4857864"/>
            <a:ext cx="3886200" cy="241008"/>
          </a:xfrm>
        </p:spPr>
        <p:txBody>
          <a:bodyPr anchor="ctr" anchorCtr="0">
            <a:noAutofit/>
          </a:bodyPr>
          <a:lstStyle>
            <a:lvl1pPr marL="0" indent="0">
              <a:spcBef>
                <a:spcPts val="0"/>
              </a:spcBef>
              <a:buNone/>
              <a:defRPr sz="1200" b="1" i="0">
                <a:solidFill>
                  <a:srgbClr val="0F375C"/>
                </a:solidFill>
              </a:defRPr>
            </a:lvl1pPr>
            <a:lvl2pPr marL="457200" indent="0">
              <a:buNone/>
              <a:defRPr/>
            </a:lvl2pPr>
            <a:lvl3pPr marL="914400" indent="0">
              <a:buFont typeface="Arial" panose="020B0604020202020204" pitchFamily="34" charset="0"/>
              <a:buNone/>
              <a:defRPr/>
            </a:lvl3pPr>
            <a:lvl4pPr marL="1371600" indent="0">
              <a:buNone/>
              <a:defRPr/>
            </a:lvl4pPr>
            <a:lvl5pPr marL="1828800" indent="0">
              <a:buNone/>
              <a:defRPr/>
            </a:lvl5pPr>
          </a:lstStyle>
          <a:p>
            <a:pPr lvl="0"/>
            <a:r>
              <a:rPr lang="en-US" dirty="0"/>
              <a:t>Date | Time</a:t>
            </a:r>
          </a:p>
        </p:txBody>
      </p:sp>
      <p:sp>
        <p:nvSpPr>
          <p:cNvPr id="35" name="Text Placeholder 48"/>
          <p:cNvSpPr>
            <a:spLocks noGrp="1"/>
          </p:cNvSpPr>
          <p:nvPr>
            <p:ph type="body" sz="quarter" idx="47" hasCustomPrompt="1"/>
          </p:nvPr>
        </p:nvSpPr>
        <p:spPr>
          <a:xfrm>
            <a:off x="4572000" y="5098872"/>
            <a:ext cx="3886200" cy="228600"/>
          </a:xfrm>
        </p:spPr>
        <p:txBody>
          <a:bodyPr anchor="ctr" anchorCtr="0">
            <a:noAutofit/>
          </a:bodyPr>
          <a:lstStyle>
            <a:lvl1pPr marL="0" indent="0">
              <a:buNone/>
              <a:defRPr sz="1200" b="1">
                <a:solidFill>
                  <a:srgbClr val="0F375C"/>
                </a:solidFill>
              </a:defRPr>
            </a:lvl1pPr>
            <a:lvl2pPr marL="457200" indent="0">
              <a:buNone/>
              <a:defRPr sz="1400"/>
            </a:lvl2pPr>
            <a:lvl3pPr marL="914400" indent="0">
              <a:buFont typeface="Arial" panose="020B0604020202020204" pitchFamily="34" charset="0"/>
              <a:buNone/>
              <a:defRPr sz="1400"/>
            </a:lvl3pPr>
            <a:lvl4pPr marL="1371600" indent="0">
              <a:buNone/>
              <a:defRPr sz="1600"/>
            </a:lvl4pPr>
            <a:lvl5pPr marL="1828800" indent="0">
              <a:buNone/>
              <a:defRPr sz="1600"/>
            </a:lvl5pPr>
          </a:lstStyle>
          <a:p>
            <a:pPr lvl="0"/>
            <a:r>
              <a:rPr lang="en-US" dirty="0"/>
              <a:t>Location</a:t>
            </a:r>
          </a:p>
        </p:txBody>
      </p:sp>
      <p:cxnSp>
        <p:nvCxnSpPr>
          <p:cNvPr id="24" name="Straight Connector 23"/>
          <p:cNvCxnSpPr/>
          <p:nvPr userDrawn="1"/>
        </p:nvCxnSpPr>
        <p:spPr>
          <a:xfrm>
            <a:off x="539104" y="1405833"/>
            <a:ext cx="8596430" cy="0"/>
          </a:xfrm>
          <a:prstGeom prst="line">
            <a:avLst/>
          </a:prstGeom>
          <a:ln w="9525">
            <a:solidFill>
              <a:srgbClr val="EB602B"/>
            </a:solidFill>
          </a:ln>
        </p:spPr>
        <p:style>
          <a:lnRef idx="1">
            <a:schemeClr val="accent1"/>
          </a:lnRef>
          <a:fillRef idx="0">
            <a:schemeClr val="accent1"/>
          </a:fillRef>
          <a:effectRef idx="0">
            <a:schemeClr val="accent1"/>
          </a:effectRef>
          <a:fontRef idx="minor">
            <a:schemeClr val="tx1"/>
          </a:fontRef>
        </p:style>
      </p:cxnSp>
      <p:sp>
        <p:nvSpPr>
          <p:cNvPr id="26" name="Footer Placeholder 4"/>
          <p:cNvSpPr>
            <a:spLocks noGrp="1"/>
          </p:cNvSpPr>
          <p:nvPr>
            <p:ph type="ftr" sz="quarter" idx="3"/>
          </p:nvPr>
        </p:nvSpPr>
        <p:spPr>
          <a:xfrm>
            <a:off x="1828800" y="6561746"/>
            <a:ext cx="6324600" cy="301752"/>
          </a:xfrm>
          <a:prstGeom prst="rect">
            <a:avLst/>
          </a:prstGeom>
        </p:spPr>
        <p:txBody>
          <a:bodyPr vert="horz" lIns="91440" tIns="45720" rIns="91440" bIns="45720" rtlCol="0" anchor="ctr">
            <a:normAutofit/>
          </a:bodyPr>
          <a:lstStyle>
            <a:lvl1pPr algn="l">
              <a:defRPr sz="900" b="1">
                <a:solidFill>
                  <a:srgbClr val="0F375C"/>
                </a:solidFill>
              </a:defRPr>
            </a:lvl1pPr>
          </a:lstStyle>
          <a:p>
            <a:r>
              <a:rPr lang="en-US" dirty="0"/>
              <a:t>The Sustainable Finance Disclosure Regulation - Allianz</a:t>
            </a:r>
          </a:p>
        </p:txBody>
      </p:sp>
      <p:sp>
        <p:nvSpPr>
          <p:cNvPr id="27" name="Slide Number Placeholder 5"/>
          <p:cNvSpPr>
            <a:spLocks noGrp="1"/>
          </p:cNvSpPr>
          <p:nvPr>
            <p:ph type="sldNum" sz="quarter" idx="4"/>
          </p:nvPr>
        </p:nvSpPr>
        <p:spPr>
          <a:xfrm>
            <a:off x="8153400" y="6561746"/>
            <a:ext cx="948068" cy="301752"/>
          </a:xfrm>
          <a:prstGeom prst="rect">
            <a:avLst/>
          </a:prstGeom>
        </p:spPr>
        <p:txBody>
          <a:bodyPr vert="horz" lIns="91440" tIns="45720" rIns="91440" bIns="45720" rtlCol="0" anchor="ctr"/>
          <a:lstStyle>
            <a:lvl1pPr algn="r">
              <a:defRPr sz="900" b="1">
                <a:solidFill>
                  <a:srgbClr val="00395C"/>
                </a:solidFill>
              </a:defRPr>
            </a:lvl1pPr>
          </a:lstStyle>
          <a:p>
            <a:fld id="{423ACDEF-398B-4923-BAF3-0AF17CFC972B}" type="slidenum">
              <a:rPr lang="en-US" smtClean="0"/>
              <a:pPr/>
              <a:t>‹#›</a:t>
            </a:fld>
            <a:endParaRPr lang="en-US" dirty="0"/>
          </a:p>
        </p:txBody>
      </p:sp>
      <p:sp>
        <p:nvSpPr>
          <p:cNvPr id="36" name="Date Placeholder 3"/>
          <p:cNvSpPr>
            <a:spLocks noGrp="1"/>
          </p:cNvSpPr>
          <p:nvPr>
            <p:ph type="dt" sz="half" idx="2"/>
          </p:nvPr>
        </p:nvSpPr>
        <p:spPr>
          <a:xfrm>
            <a:off x="0" y="6561746"/>
            <a:ext cx="1752600" cy="301752"/>
          </a:xfrm>
          <a:prstGeom prst="rect">
            <a:avLst/>
          </a:prstGeom>
        </p:spPr>
        <p:txBody>
          <a:bodyPr vert="horz" lIns="91440" tIns="45720" rIns="91440" bIns="45720" rtlCol="0" anchor="ctr"/>
          <a:lstStyle>
            <a:lvl1pPr algn="r">
              <a:defRPr sz="900">
                <a:solidFill>
                  <a:srgbClr val="0F375C"/>
                </a:solidFill>
              </a:defRPr>
            </a:lvl1pPr>
          </a:lstStyle>
          <a:p>
            <a:r>
              <a:rPr lang="en-US" dirty="0"/>
              <a:t>March 2021</a:t>
            </a:r>
          </a:p>
        </p:txBody>
      </p:sp>
      <p:grpSp>
        <p:nvGrpSpPr>
          <p:cNvPr id="38" name="Group 37"/>
          <p:cNvGrpSpPr/>
          <p:nvPr userDrawn="1"/>
        </p:nvGrpSpPr>
        <p:grpSpPr>
          <a:xfrm>
            <a:off x="0" y="6200848"/>
            <a:ext cx="9144000" cy="332162"/>
            <a:chOff x="0" y="3115525"/>
            <a:chExt cx="9144000" cy="332162"/>
          </a:xfrm>
        </p:grpSpPr>
        <p:cxnSp>
          <p:nvCxnSpPr>
            <p:cNvPr id="39" name="Straight Connector 38"/>
            <p:cNvCxnSpPr/>
            <p:nvPr userDrawn="1"/>
          </p:nvCxnSpPr>
          <p:spPr>
            <a:xfrm flipH="1" flipV="1">
              <a:off x="1" y="3115525"/>
              <a:ext cx="6443132" cy="325117"/>
            </a:xfrm>
            <a:prstGeom prst="line">
              <a:avLst/>
            </a:prstGeom>
            <a:ln w="12700">
              <a:solidFill>
                <a:srgbClr val="77777A"/>
              </a:solidFill>
            </a:ln>
          </p:spPr>
          <p:style>
            <a:lnRef idx="1">
              <a:schemeClr val="accent1"/>
            </a:lnRef>
            <a:fillRef idx="0">
              <a:schemeClr val="accent1"/>
            </a:fillRef>
            <a:effectRef idx="0">
              <a:schemeClr val="accent1"/>
            </a:effectRef>
            <a:fontRef idx="minor">
              <a:schemeClr val="tx1"/>
            </a:fontRef>
          </p:style>
        </p:cxnSp>
        <p:sp>
          <p:nvSpPr>
            <p:cNvPr id="40" name="Right Triangle 39"/>
            <p:cNvSpPr/>
            <p:nvPr userDrawn="1"/>
          </p:nvSpPr>
          <p:spPr>
            <a:xfrm>
              <a:off x="0" y="3254375"/>
              <a:ext cx="6646333" cy="186267"/>
            </a:xfrm>
            <a:prstGeom prst="rtTriangle">
              <a:avLst/>
            </a:prstGeom>
            <a:solidFill>
              <a:srgbClr val="EB6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1" name="Right Triangle 40"/>
            <p:cNvSpPr/>
            <p:nvPr userDrawn="1"/>
          </p:nvSpPr>
          <p:spPr>
            <a:xfrm flipH="1">
              <a:off x="6443133" y="3115525"/>
              <a:ext cx="2700867" cy="332162"/>
            </a:xfrm>
            <a:prstGeom prst="rtTriangle">
              <a:avLst/>
            </a:prstGeom>
            <a:solidFill>
              <a:srgbClr val="003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42" name="Straight Connector 41"/>
            <p:cNvCxnSpPr/>
            <p:nvPr userDrawn="1"/>
          </p:nvCxnSpPr>
          <p:spPr>
            <a:xfrm>
              <a:off x="0" y="3445933"/>
              <a:ext cx="9144000" cy="0"/>
            </a:xfrm>
            <a:prstGeom prst="line">
              <a:avLst/>
            </a:prstGeom>
            <a:ln w="12700">
              <a:solidFill>
                <a:srgbClr val="00395C"/>
              </a:solidFill>
            </a:ln>
          </p:spPr>
          <p:style>
            <a:lnRef idx="1">
              <a:schemeClr val="accent1"/>
            </a:lnRef>
            <a:fillRef idx="0">
              <a:schemeClr val="accent1"/>
            </a:fillRef>
            <a:effectRef idx="0">
              <a:schemeClr val="accent1"/>
            </a:effectRef>
            <a:fontRef idx="minor">
              <a:schemeClr val="tx1"/>
            </a:fontRef>
          </p:style>
        </p:cxnSp>
      </p:grpSp>
      <p:cxnSp>
        <p:nvCxnSpPr>
          <p:cNvPr id="43" name="Straight Connector 42"/>
          <p:cNvCxnSpPr/>
          <p:nvPr userDrawn="1"/>
        </p:nvCxnSpPr>
        <p:spPr>
          <a:xfrm>
            <a:off x="1789493" y="6657764"/>
            <a:ext cx="0" cy="88253"/>
          </a:xfrm>
          <a:prstGeom prst="line">
            <a:avLst/>
          </a:prstGeom>
          <a:ln w="6350">
            <a:solidFill>
              <a:srgbClr val="EB60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9078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3">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extBox 6"/>
          <p:cNvSpPr txBox="1"/>
          <p:nvPr userDrawn="1"/>
        </p:nvSpPr>
        <p:spPr>
          <a:xfrm>
            <a:off x="527199" y="6244966"/>
            <a:ext cx="2590800" cy="184666"/>
          </a:xfrm>
          <a:prstGeom prst="rect">
            <a:avLst/>
          </a:prstGeom>
          <a:noFill/>
        </p:spPr>
        <p:txBody>
          <a:bodyPr wrap="square" lIns="0" rIns="0" rtlCol="0">
            <a:spAutoFit/>
          </a:bodyPr>
          <a:lstStyle/>
          <a:p>
            <a:pPr eaLnBrk="0" hangingPunct="0">
              <a:spcBef>
                <a:spcPct val="50000"/>
              </a:spcBef>
            </a:pPr>
            <a:r>
              <a:rPr lang="en-US" sz="600" b="1" dirty="0">
                <a:solidFill>
                  <a:srgbClr val="0F375C"/>
                </a:solidFill>
                <a:cs typeface="Arial" pitchFamily="34" charset="0"/>
              </a:rPr>
              <a:t>© 2020 Dechert LLP</a:t>
            </a:r>
          </a:p>
        </p:txBody>
      </p:sp>
      <p:sp>
        <p:nvSpPr>
          <p:cNvPr id="9" name="Title 1"/>
          <p:cNvSpPr>
            <a:spLocks noGrp="1"/>
          </p:cNvSpPr>
          <p:nvPr>
            <p:ph type="ctrTitle" hasCustomPrompt="1"/>
          </p:nvPr>
        </p:nvSpPr>
        <p:spPr>
          <a:xfrm>
            <a:off x="527199" y="381001"/>
            <a:ext cx="2865358" cy="1921953"/>
          </a:xfrm>
        </p:spPr>
        <p:txBody>
          <a:bodyPr wrap="square" anchor="b">
            <a:normAutofit/>
          </a:bodyPr>
          <a:lstStyle>
            <a:lvl1pPr algn="l">
              <a:lnSpc>
                <a:spcPct val="100000"/>
              </a:lnSpc>
              <a:defRPr sz="2600" b="0">
                <a:solidFill>
                  <a:srgbClr val="00395C"/>
                </a:solidFill>
              </a:defRPr>
            </a:lvl1pPr>
          </a:lstStyle>
          <a:p>
            <a:r>
              <a:rPr lang="en-US" dirty="0"/>
              <a:t>Enter Presentation Title</a:t>
            </a:r>
          </a:p>
        </p:txBody>
      </p:sp>
      <p:sp>
        <p:nvSpPr>
          <p:cNvPr id="10" name="Subtitle 2"/>
          <p:cNvSpPr>
            <a:spLocks noGrp="1"/>
          </p:cNvSpPr>
          <p:nvPr>
            <p:ph type="subTitle" idx="1" hasCustomPrompt="1"/>
          </p:nvPr>
        </p:nvSpPr>
        <p:spPr>
          <a:xfrm>
            <a:off x="527199" y="2443860"/>
            <a:ext cx="2590800" cy="762000"/>
          </a:xfrm>
        </p:spPr>
        <p:txBody>
          <a:bodyPr wrap="square" anchor="t" anchorCtr="0">
            <a:normAutofit/>
          </a:bodyPr>
          <a:lstStyle>
            <a:lvl1pPr marL="0" indent="0" algn="l">
              <a:buNone/>
              <a:defRPr sz="1800">
                <a:solidFill>
                  <a:srgbClr val="0F375C"/>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here to add presenters</a:t>
            </a:r>
          </a:p>
        </p:txBody>
      </p:sp>
      <p:sp>
        <p:nvSpPr>
          <p:cNvPr id="12" name="Date Placeholder 3"/>
          <p:cNvSpPr>
            <a:spLocks noGrp="1"/>
          </p:cNvSpPr>
          <p:nvPr>
            <p:ph type="dt" sz="half" idx="2"/>
          </p:nvPr>
        </p:nvSpPr>
        <p:spPr>
          <a:xfrm>
            <a:off x="527199" y="4336868"/>
            <a:ext cx="2590800" cy="375744"/>
          </a:xfrm>
          <a:prstGeom prst="rect">
            <a:avLst/>
          </a:prstGeom>
        </p:spPr>
        <p:txBody>
          <a:bodyPr vert="horz" lIns="0" tIns="45720" rIns="91440" bIns="45720" rtlCol="0" anchor="t" anchorCtr="0"/>
          <a:lstStyle>
            <a:lvl1pPr algn="l">
              <a:defRPr sz="1400" b="0">
                <a:solidFill>
                  <a:srgbClr val="0F375C"/>
                </a:solidFill>
              </a:defRPr>
            </a:lvl1pPr>
          </a:lstStyle>
          <a:p>
            <a:r>
              <a:rPr lang="en-US" dirty="0"/>
              <a:t>March 2021</a:t>
            </a:r>
          </a:p>
        </p:txBody>
      </p:sp>
      <p:sp>
        <p:nvSpPr>
          <p:cNvPr id="8" name="Date Placeholder 3"/>
          <p:cNvSpPr txBox="1">
            <a:spLocks/>
          </p:cNvSpPr>
          <p:nvPr userDrawn="1"/>
        </p:nvSpPr>
        <p:spPr>
          <a:xfrm>
            <a:off x="527199" y="4310556"/>
            <a:ext cx="2590800" cy="375744"/>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rgbClr val="0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endParaRPr lang="en-US" dirty="0">
              <a:solidFill>
                <a:srgbClr val="5F5F5F"/>
              </a:solidFill>
            </a:endParaRPr>
          </a:p>
        </p:txBody>
      </p:sp>
    </p:spTree>
    <p:extLst>
      <p:ext uri="{BB962C8B-B14F-4D97-AF65-F5344CB8AC3E}">
        <p14:creationId xmlns:p14="http://schemas.microsoft.com/office/powerpoint/2010/main" val="1980324402"/>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ustom Char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3400" y="304800"/>
            <a:ext cx="8229600" cy="874931"/>
          </a:xfrm>
        </p:spPr>
        <p:txBody>
          <a:bodyPr anchor="b" anchorCtr="0">
            <a:normAutofit/>
          </a:bodyPr>
          <a:lstStyle>
            <a:lvl1pPr algn="l">
              <a:lnSpc>
                <a:spcPct val="100000"/>
              </a:lnSpc>
              <a:defRPr sz="3000" b="0" i="0" u="none">
                <a:solidFill>
                  <a:srgbClr val="00395C"/>
                </a:solidFill>
              </a:defRPr>
            </a:lvl1pPr>
          </a:lstStyle>
          <a:p>
            <a:r>
              <a:rPr lang="en-US" dirty="0"/>
              <a:t>Custom Chart</a:t>
            </a:r>
          </a:p>
        </p:txBody>
      </p:sp>
      <p:sp>
        <p:nvSpPr>
          <p:cNvPr id="4" name="Chart Placeholder 3"/>
          <p:cNvSpPr>
            <a:spLocks noGrp="1"/>
          </p:cNvSpPr>
          <p:nvPr>
            <p:ph type="chart" sz="quarter" idx="10" hasCustomPrompt="1"/>
          </p:nvPr>
        </p:nvSpPr>
        <p:spPr>
          <a:xfrm>
            <a:off x="533400" y="1676499"/>
            <a:ext cx="8218488" cy="4135768"/>
          </a:xfrm>
        </p:spPr>
        <p:txBody>
          <a:bodyPr/>
          <a:lstStyle>
            <a:lvl1pPr marL="0" indent="0">
              <a:buNone/>
              <a:defRPr/>
            </a:lvl1pPr>
          </a:lstStyle>
          <a:p>
            <a:r>
              <a:rPr lang="en-US" dirty="0"/>
              <a:t>Click icon to insert chart</a:t>
            </a:r>
          </a:p>
        </p:txBody>
      </p:sp>
      <p:cxnSp>
        <p:nvCxnSpPr>
          <p:cNvPr id="9" name="Straight Connector 8"/>
          <p:cNvCxnSpPr/>
          <p:nvPr userDrawn="1"/>
        </p:nvCxnSpPr>
        <p:spPr>
          <a:xfrm>
            <a:off x="539104" y="1405833"/>
            <a:ext cx="8596430" cy="0"/>
          </a:xfrm>
          <a:prstGeom prst="line">
            <a:avLst/>
          </a:prstGeom>
          <a:ln w="9525">
            <a:solidFill>
              <a:srgbClr val="EB602B"/>
            </a:solidFill>
          </a:ln>
        </p:spPr>
        <p:style>
          <a:lnRef idx="1">
            <a:schemeClr val="accent1"/>
          </a:lnRef>
          <a:fillRef idx="0">
            <a:schemeClr val="accent1"/>
          </a:fillRef>
          <a:effectRef idx="0">
            <a:schemeClr val="accent1"/>
          </a:effectRef>
          <a:fontRef idx="minor">
            <a:schemeClr val="tx1"/>
          </a:fontRef>
        </p:style>
      </p:cxnSp>
      <p:sp>
        <p:nvSpPr>
          <p:cNvPr id="11" name="Footer Placeholder 4"/>
          <p:cNvSpPr>
            <a:spLocks noGrp="1"/>
          </p:cNvSpPr>
          <p:nvPr>
            <p:ph type="ftr" sz="quarter" idx="3"/>
          </p:nvPr>
        </p:nvSpPr>
        <p:spPr>
          <a:xfrm>
            <a:off x="1828800" y="6561746"/>
            <a:ext cx="6324600" cy="301752"/>
          </a:xfrm>
          <a:prstGeom prst="rect">
            <a:avLst/>
          </a:prstGeom>
        </p:spPr>
        <p:txBody>
          <a:bodyPr vert="horz" lIns="91440" tIns="45720" rIns="91440" bIns="45720" rtlCol="0" anchor="ctr">
            <a:normAutofit/>
          </a:bodyPr>
          <a:lstStyle>
            <a:lvl1pPr algn="l">
              <a:defRPr sz="900" b="1">
                <a:solidFill>
                  <a:srgbClr val="0F375C"/>
                </a:solidFill>
              </a:defRPr>
            </a:lvl1pPr>
          </a:lstStyle>
          <a:p>
            <a:r>
              <a:rPr lang="en-US" dirty="0"/>
              <a:t>The Sustainable Finance Disclosure Regulation - Allianz</a:t>
            </a:r>
          </a:p>
        </p:txBody>
      </p:sp>
      <p:sp>
        <p:nvSpPr>
          <p:cNvPr id="15" name="Slide Number Placeholder 5"/>
          <p:cNvSpPr>
            <a:spLocks noGrp="1"/>
          </p:cNvSpPr>
          <p:nvPr>
            <p:ph type="sldNum" sz="quarter" idx="4"/>
          </p:nvPr>
        </p:nvSpPr>
        <p:spPr>
          <a:xfrm>
            <a:off x="8153400" y="6561746"/>
            <a:ext cx="948068" cy="301752"/>
          </a:xfrm>
          <a:prstGeom prst="rect">
            <a:avLst/>
          </a:prstGeom>
        </p:spPr>
        <p:txBody>
          <a:bodyPr vert="horz" lIns="91440" tIns="45720" rIns="91440" bIns="45720" rtlCol="0" anchor="ctr"/>
          <a:lstStyle>
            <a:lvl1pPr algn="r">
              <a:defRPr sz="900" b="1">
                <a:solidFill>
                  <a:srgbClr val="00395C"/>
                </a:solidFill>
              </a:defRPr>
            </a:lvl1pPr>
          </a:lstStyle>
          <a:p>
            <a:fld id="{423ACDEF-398B-4923-BAF3-0AF17CFC972B}" type="slidenum">
              <a:rPr lang="en-US" smtClean="0"/>
              <a:pPr/>
              <a:t>‹#›</a:t>
            </a:fld>
            <a:endParaRPr lang="en-US" dirty="0"/>
          </a:p>
        </p:txBody>
      </p:sp>
      <p:sp>
        <p:nvSpPr>
          <p:cNvPr id="16" name="Date Placeholder 3"/>
          <p:cNvSpPr>
            <a:spLocks noGrp="1"/>
          </p:cNvSpPr>
          <p:nvPr>
            <p:ph type="dt" sz="half" idx="2"/>
          </p:nvPr>
        </p:nvSpPr>
        <p:spPr>
          <a:xfrm>
            <a:off x="0" y="6561746"/>
            <a:ext cx="1752600" cy="301752"/>
          </a:xfrm>
          <a:prstGeom prst="rect">
            <a:avLst/>
          </a:prstGeom>
        </p:spPr>
        <p:txBody>
          <a:bodyPr vert="horz" lIns="91440" tIns="45720" rIns="91440" bIns="45720" rtlCol="0" anchor="ctr"/>
          <a:lstStyle>
            <a:lvl1pPr algn="r">
              <a:defRPr sz="900">
                <a:solidFill>
                  <a:srgbClr val="0F375C"/>
                </a:solidFill>
              </a:defRPr>
            </a:lvl1pPr>
          </a:lstStyle>
          <a:p>
            <a:r>
              <a:rPr lang="en-US" dirty="0"/>
              <a:t>March 2021</a:t>
            </a:r>
          </a:p>
        </p:txBody>
      </p:sp>
      <p:grpSp>
        <p:nvGrpSpPr>
          <p:cNvPr id="18" name="Group 17"/>
          <p:cNvGrpSpPr/>
          <p:nvPr userDrawn="1"/>
        </p:nvGrpSpPr>
        <p:grpSpPr>
          <a:xfrm>
            <a:off x="0" y="6200848"/>
            <a:ext cx="9144000" cy="332162"/>
            <a:chOff x="0" y="3115525"/>
            <a:chExt cx="9144000" cy="332162"/>
          </a:xfrm>
        </p:grpSpPr>
        <p:cxnSp>
          <p:nvCxnSpPr>
            <p:cNvPr id="19" name="Straight Connector 18"/>
            <p:cNvCxnSpPr/>
            <p:nvPr userDrawn="1"/>
          </p:nvCxnSpPr>
          <p:spPr>
            <a:xfrm flipH="1" flipV="1">
              <a:off x="1" y="3115525"/>
              <a:ext cx="6443132" cy="325117"/>
            </a:xfrm>
            <a:prstGeom prst="line">
              <a:avLst/>
            </a:prstGeom>
            <a:ln w="12700">
              <a:solidFill>
                <a:srgbClr val="77777A"/>
              </a:solidFill>
            </a:ln>
          </p:spPr>
          <p:style>
            <a:lnRef idx="1">
              <a:schemeClr val="accent1"/>
            </a:lnRef>
            <a:fillRef idx="0">
              <a:schemeClr val="accent1"/>
            </a:fillRef>
            <a:effectRef idx="0">
              <a:schemeClr val="accent1"/>
            </a:effectRef>
            <a:fontRef idx="minor">
              <a:schemeClr val="tx1"/>
            </a:fontRef>
          </p:style>
        </p:cxnSp>
        <p:sp>
          <p:nvSpPr>
            <p:cNvPr id="20" name="Right Triangle 19"/>
            <p:cNvSpPr/>
            <p:nvPr userDrawn="1"/>
          </p:nvSpPr>
          <p:spPr>
            <a:xfrm>
              <a:off x="0" y="3254375"/>
              <a:ext cx="6646333" cy="186267"/>
            </a:xfrm>
            <a:prstGeom prst="rtTriangle">
              <a:avLst/>
            </a:prstGeom>
            <a:solidFill>
              <a:srgbClr val="EB6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1" name="Right Triangle 20"/>
            <p:cNvSpPr/>
            <p:nvPr userDrawn="1"/>
          </p:nvSpPr>
          <p:spPr>
            <a:xfrm flipH="1">
              <a:off x="6443133" y="3115525"/>
              <a:ext cx="2700867" cy="332162"/>
            </a:xfrm>
            <a:prstGeom prst="rtTriangle">
              <a:avLst/>
            </a:prstGeom>
            <a:solidFill>
              <a:srgbClr val="003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22" name="Straight Connector 21"/>
            <p:cNvCxnSpPr/>
            <p:nvPr userDrawn="1"/>
          </p:nvCxnSpPr>
          <p:spPr>
            <a:xfrm>
              <a:off x="0" y="3445933"/>
              <a:ext cx="9144000" cy="0"/>
            </a:xfrm>
            <a:prstGeom prst="line">
              <a:avLst/>
            </a:prstGeom>
            <a:ln w="12700">
              <a:solidFill>
                <a:srgbClr val="00395C"/>
              </a:solidFill>
            </a:ln>
          </p:spPr>
          <p:style>
            <a:lnRef idx="1">
              <a:schemeClr val="accent1"/>
            </a:lnRef>
            <a:fillRef idx="0">
              <a:schemeClr val="accent1"/>
            </a:fillRef>
            <a:effectRef idx="0">
              <a:schemeClr val="accent1"/>
            </a:effectRef>
            <a:fontRef idx="minor">
              <a:schemeClr val="tx1"/>
            </a:fontRef>
          </p:style>
        </p:cxnSp>
      </p:grpSp>
      <p:cxnSp>
        <p:nvCxnSpPr>
          <p:cNvPr id="23" name="Straight Connector 22"/>
          <p:cNvCxnSpPr/>
          <p:nvPr userDrawn="1"/>
        </p:nvCxnSpPr>
        <p:spPr>
          <a:xfrm>
            <a:off x="1789493" y="6657764"/>
            <a:ext cx="0" cy="88253"/>
          </a:xfrm>
          <a:prstGeom prst="line">
            <a:avLst/>
          </a:prstGeom>
          <a:ln w="6350">
            <a:solidFill>
              <a:srgbClr val="EB60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7076908"/>
      </p:ext>
    </p:extLst>
  </p:cSld>
  <p:clrMapOvr>
    <a:masterClrMapping/>
  </p:clrMapOvr>
  <p:extLst>
    <p:ext uri="{DCECCB84-F9BA-43D5-87BE-67443E8EF086}">
      <p15:sldGuideLst xmlns:p15="http://schemas.microsoft.com/office/powerpoint/2012/main"/>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533400" y="304800"/>
            <a:ext cx="8229600" cy="874931"/>
          </a:xfrm>
        </p:spPr>
        <p:txBody>
          <a:bodyPr anchor="b" anchorCtr="0">
            <a:normAutofit/>
          </a:bodyPr>
          <a:lstStyle>
            <a:lvl1pPr algn="l">
              <a:lnSpc>
                <a:spcPct val="100000"/>
              </a:lnSpc>
              <a:defRPr sz="3000" b="0" i="0" u="none">
                <a:solidFill>
                  <a:srgbClr val="00395C"/>
                </a:solidFill>
              </a:defRPr>
            </a:lvl1pPr>
          </a:lstStyle>
          <a:p>
            <a:r>
              <a:rPr lang="en-US" dirty="0"/>
              <a:t>Enter Page Title</a:t>
            </a:r>
          </a:p>
        </p:txBody>
      </p:sp>
      <p:cxnSp>
        <p:nvCxnSpPr>
          <p:cNvPr id="12" name="Straight Connector 11"/>
          <p:cNvCxnSpPr/>
          <p:nvPr userDrawn="1"/>
        </p:nvCxnSpPr>
        <p:spPr>
          <a:xfrm>
            <a:off x="539104" y="1405833"/>
            <a:ext cx="8596430" cy="0"/>
          </a:xfrm>
          <a:prstGeom prst="line">
            <a:avLst/>
          </a:prstGeom>
          <a:ln w="9525">
            <a:solidFill>
              <a:srgbClr val="EB602B"/>
            </a:solidFill>
          </a:ln>
        </p:spPr>
        <p:style>
          <a:lnRef idx="1">
            <a:schemeClr val="accent1"/>
          </a:lnRef>
          <a:fillRef idx="0">
            <a:schemeClr val="accent1"/>
          </a:fillRef>
          <a:effectRef idx="0">
            <a:schemeClr val="accent1"/>
          </a:effectRef>
          <a:fontRef idx="minor">
            <a:schemeClr val="tx1"/>
          </a:fontRef>
        </p:style>
      </p:cxnSp>
      <p:sp>
        <p:nvSpPr>
          <p:cNvPr id="14" name="Footer Placeholder 4"/>
          <p:cNvSpPr>
            <a:spLocks noGrp="1"/>
          </p:cNvSpPr>
          <p:nvPr>
            <p:ph type="ftr" sz="quarter" idx="3"/>
          </p:nvPr>
        </p:nvSpPr>
        <p:spPr>
          <a:xfrm>
            <a:off x="1828800" y="6561746"/>
            <a:ext cx="6324600" cy="301752"/>
          </a:xfrm>
          <a:prstGeom prst="rect">
            <a:avLst/>
          </a:prstGeom>
        </p:spPr>
        <p:txBody>
          <a:bodyPr vert="horz" lIns="91440" tIns="45720" rIns="91440" bIns="45720" rtlCol="0" anchor="ctr">
            <a:normAutofit/>
          </a:bodyPr>
          <a:lstStyle>
            <a:lvl1pPr algn="l">
              <a:defRPr sz="900" b="1">
                <a:solidFill>
                  <a:srgbClr val="0F375C"/>
                </a:solidFill>
              </a:defRPr>
            </a:lvl1pPr>
          </a:lstStyle>
          <a:p>
            <a:r>
              <a:rPr lang="en-US" dirty="0"/>
              <a:t>The Sustainable Finance Disclosure Regulation - Allianz</a:t>
            </a:r>
          </a:p>
        </p:txBody>
      </p:sp>
      <p:sp>
        <p:nvSpPr>
          <p:cNvPr id="15" name="Slide Number Placeholder 5"/>
          <p:cNvSpPr>
            <a:spLocks noGrp="1"/>
          </p:cNvSpPr>
          <p:nvPr>
            <p:ph type="sldNum" sz="quarter" idx="4"/>
          </p:nvPr>
        </p:nvSpPr>
        <p:spPr>
          <a:xfrm>
            <a:off x="8153400" y="6561746"/>
            <a:ext cx="948068" cy="301752"/>
          </a:xfrm>
          <a:prstGeom prst="rect">
            <a:avLst/>
          </a:prstGeom>
        </p:spPr>
        <p:txBody>
          <a:bodyPr vert="horz" lIns="91440" tIns="45720" rIns="91440" bIns="45720" rtlCol="0" anchor="ctr"/>
          <a:lstStyle>
            <a:lvl1pPr algn="r">
              <a:defRPr sz="900" b="1">
                <a:solidFill>
                  <a:srgbClr val="00395C"/>
                </a:solidFill>
              </a:defRPr>
            </a:lvl1pPr>
          </a:lstStyle>
          <a:p>
            <a:fld id="{423ACDEF-398B-4923-BAF3-0AF17CFC972B}" type="slidenum">
              <a:rPr lang="en-US" smtClean="0"/>
              <a:pPr/>
              <a:t>‹#›</a:t>
            </a:fld>
            <a:endParaRPr lang="en-US" dirty="0"/>
          </a:p>
        </p:txBody>
      </p:sp>
      <p:sp>
        <p:nvSpPr>
          <p:cNvPr id="16" name="Date Placeholder 3"/>
          <p:cNvSpPr>
            <a:spLocks noGrp="1"/>
          </p:cNvSpPr>
          <p:nvPr>
            <p:ph type="dt" sz="half" idx="2"/>
          </p:nvPr>
        </p:nvSpPr>
        <p:spPr>
          <a:xfrm>
            <a:off x="0" y="6561746"/>
            <a:ext cx="1752600" cy="301752"/>
          </a:xfrm>
          <a:prstGeom prst="rect">
            <a:avLst/>
          </a:prstGeom>
        </p:spPr>
        <p:txBody>
          <a:bodyPr vert="horz" lIns="91440" tIns="45720" rIns="91440" bIns="45720" rtlCol="0" anchor="ctr"/>
          <a:lstStyle>
            <a:lvl1pPr algn="r">
              <a:defRPr sz="900">
                <a:solidFill>
                  <a:srgbClr val="0F375C"/>
                </a:solidFill>
              </a:defRPr>
            </a:lvl1pPr>
          </a:lstStyle>
          <a:p>
            <a:r>
              <a:rPr lang="en-US" dirty="0"/>
              <a:t>March 2021</a:t>
            </a:r>
          </a:p>
        </p:txBody>
      </p:sp>
      <p:grpSp>
        <p:nvGrpSpPr>
          <p:cNvPr id="18" name="Group 17"/>
          <p:cNvGrpSpPr/>
          <p:nvPr userDrawn="1"/>
        </p:nvGrpSpPr>
        <p:grpSpPr>
          <a:xfrm>
            <a:off x="0" y="6200848"/>
            <a:ext cx="9144000" cy="332162"/>
            <a:chOff x="0" y="3115525"/>
            <a:chExt cx="9144000" cy="332162"/>
          </a:xfrm>
        </p:grpSpPr>
        <p:cxnSp>
          <p:nvCxnSpPr>
            <p:cNvPr id="19" name="Straight Connector 18"/>
            <p:cNvCxnSpPr/>
            <p:nvPr userDrawn="1"/>
          </p:nvCxnSpPr>
          <p:spPr>
            <a:xfrm flipH="1" flipV="1">
              <a:off x="1" y="3115525"/>
              <a:ext cx="6443132" cy="325117"/>
            </a:xfrm>
            <a:prstGeom prst="line">
              <a:avLst/>
            </a:prstGeom>
            <a:ln w="12700">
              <a:solidFill>
                <a:srgbClr val="77777A"/>
              </a:solidFill>
            </a:ln>
          </p:spPr>
          <p:style>
            <a:lnRef idx="1">
              <a:schemeClr val="accent1"/>
            </a:lnRef>
            <a:fillRef idx="0">
              <a:schemeClr val="accent1"/>
            </a:fillRef>
            <a:effectRef idx="0">
              <a:schemeClr val="accent1"/>
            </a:effectRef>
            <a:fontRef idx="minor">
              <a:schemeClr val="tx1"/>
            </a:fontRef>
          </p:style>
        </p:cxnSp>
        <p:sp>
          <p:nvSpPr>
            <p:cNvPr id="20" name="Right Triangle 19"/>
            <p:cNvSpPr/>
            <p:nvPr userDrawn="1"/>
          </p:nvSpPr>
          <p:spPr>
            <a:xfrm>
              <a:off x="0" y="3254375"/>
              <a:ext cx="6646333" cy="186267"/>
            </a:xfrm>
            <a:prstGeom prst="rtTriangle">
              <a:avLst/>
            </a:prstGeom>
            <a:solidFill>
              <a:srgbClr val="EB6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1" name="Right Triangle 20"/>
            <p:cNvSpPr/>
            <p:nvPr userDrawn="1"/>
          </p:nvSpPr>
          <p:spPr>
            <a:xfrm flipH="1">
              <a:off x="6443133" y="3115525"/>
              <a:ext cx="2700867" cy="332162"/>
            </a:xfrm>
            <a:prstGeom prst="rtTriangle">
              <a:avLst/>
            </a:prstGeom>
            <a:solidFill>
              <a:srgbClr val="003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22" name="Straight Connector 21"/>
            <p:cNvCxnSpPr/>
            <p:nvPr userDrawn="1"/>
          </p:nvCxnSpPr>
          <p:spPr>
            <a:xfrm>
              <a:off x="0" y="3445933"/>
              <a:ext cx="9144000" cy="0"/>
            </a:xfrm>
            <a:prstGeom prst="line">
              <a:avLst/>
            </a:prstGeom>
            <a:ln w="12700">
              <a:solidFill>
                <a:srgbClr val="00395C"/>
              </a:solidFill>
            </a:ln>
          </p:spPr>
          <p:style>
            <a:lnRef idx="1">
              <a:schemeClr val="accent1"/>
            </a:lnRef>
            <a:fillRef idx="0">
              <a:schemeClr val="accent1"/>
            </a:fillRef>
            <a:effectRef idx="0">
              <a:schemeClr val="accent1"/>
            </a:effectRef>
            <a:fontRef idx="minor">
              <a:schemeClr val="tx1"/>
            </a:fontRef>
          </p:style>
        </p:cxnSp>
      </p:grpSp>
      <p:cxnSp>
        <p:nvCxnSpPr>
          <p:cNvPr id="23" name="Straight Connector 22"/>
          <p:cNvCxnSpPr/>
          <p:nvPr userDrawn="1"/>
        </p:nvCxnSpPr>
        <p:spPr>
          <a:xfrm>
            <a:off x="1789493" y="6657764"/>
            <a:ext cx="0" cy="88253"/>
          </a:xfrm>
          <a:prstGeom prst="line">
            <a:avLst/>
          </a:prstGeom>
          <a:ln w="6350">
            <a:solidFill>
              <a:srgbClr val="EB60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933396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mp; Non-bullete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3400" y="304800"/>
            <a:ext cx="8229600" cy="874931"/>
          </a:xfrm>
        </p:spPr>
        <p:txBody>
          <a:bodyPr anchor="b" anchorCtr="0">
            <a:normAutofit/>
          </a:bodyPr>
          <a:lstStyle>
            <a:lvl1pPr algn="l">
              <a:lnSpc>
                <a:spcPct val="100000"/>
              </a:lnSpc>
              <a:defRPr sz="3000" b="0" i="0" u="none">
                <a:solidFill>
                  <a:srgbClr val="00395C"/>
                </a:solidFill>
              </a:defRPr>
            </a:lvl1pPr>
          </a:lstStyle>
          <a:p>
            <a:r>
              <a:rPr lang="en-US" dirty="0"/>
              <a:t>Enter Page Title</a:t>
            </a:r>
          </a:p>
        </p:txBody>
      </p:sp>
      <p:sp>
        <p:nvSpPr>
          <p:cNvPr id="3" name="Content Placeholder 2"/>
          <p:cNvSpPr>
            <a:spLocks noGrp="1"/>
          </p:cNvSpPr>
          <p:nvPr>
            <p:ph idx="1" hasCustomPrompt="1"/>
          </p:nvPr>
        </p:nvSpPr>
        <p:spPr>
          <a:xfrm>
            <a:off x="533400" y="1662686"/>
            <a:ext cx="8229600" cy="4145089"/>
          </a:xfrm>
        </p:spPr>
        <p:txBody>
          <a:bodyPr>
            <a:normAutofit/>
          </a:bodyPr>
          <a:lstStyle>
            <a:lvl1pPr marL="0" indent="0">
              <a:buClr>
                <a:srgbClr val="60C3DA"/>
              </a:buClr>
              <a:buFont typeface="Arial" panose="020B0604020202020204" pitchFamily="34" charset="0"/>
              <a:buNone/>
              <a:defRPr sz="1800">
                <a:solidFill>
                  <a:srgbClr val="0F375C"/>
                </a:solidFill>
              </a:defRPr>
            </a:lvl1pPr>
            <a:lvl2pPr marL="457200" indent="0">
              <a:buClr>
                <a:schemeClr val="tx1">
                  <a:lumMod val="65000"/>
                  <a:lumOff val="35000"/>
                </a:schemeClr>
              </a:buClr>
              <a:buFont typeface="Arial" panose="020B0604020202020204" pitchFamily="34" charset="0"/>
              <a:buNone/>
              <a:defRPr sz="1400" b="1">
                <a:solidFill>
                  <a:schemeClr val="tx1">
                    <a:lumMod val="65000"/>
                    <a:lumOff val="35000"/>
                  </a:schemeClr>
                </a:solidFill>
              </a:defRPr>
            </a:lvl2pPr>
            <a:lvl3pPr marL="914400" indent="0">
              <a:buFont typeface="Arial" panose="020B0604020202020204" pitchFamily="34" charset="0"/>
              <a:buNone/>
              <a:defRPr sz="1400">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dirty="0"/>
              <a:t>Enter Text</a:t>
            </a:r>
          </a:p>
        </p:txBody>
      </p:sp>
      <p:cxnSp>
        <p:nvCxnSpPr>
          <p:cNvPr id="9" name="Straight Connector 8"/>
          <p:cNvCxnSpPr/>
          <p:nvPr userDrawn="1"/>
        </p:nvCxnSpPr>
        <p:spPr>
          <a:xfrm>
            <a:off x="539104" y="1405833"/>
            <a:ext cx="8596430" cy="0"/>
          </a:xfrm>
          <a:prstGeom prst="line">
            <a:avLst/>
          </a:prstGeom>
          <a:ln w="9525">
            <a:solidFill>
              <a:srgbClr val="EB602B"/>
            </a:solidFill>
          </a:ln>
        </p:spPr>
        <p:style>
          <a:lnRef idx="1">
            <a:schemeClr val="accent1"/>
          </a:lnRef>
          <a:fillRef idx="0">
            <a:schemeClr val="accent1"/>
          </a:fillRef>
          <a:effectRef idx="0">
            <a:schemeClr val="accent1"/>
          </a:effectRef>
          <a:fontRef idx="minor">
            <a:schemeClr val="tx1"/>
          </a:fontRef>
        </p:style>
      </p:cxnSp>
      <p:sp>
        <p:nvSpPr>
          <p:cNvPr id="13" name="Footer Placeholder 4"/>
          <p:cNvSpPr>
            <a:spLocks noGrp="1"/>
          </p:cNvSpPr>
          <p:nvPr>
            <p:ph type="ftr" sz="quarter" idx="3"/>
          </p:nvPr>
        </p:nvSpPr>
        <p:spPr>
          <a:xfrm>
            <a:off x="1828800" y="6561746"/>
            <a:ext cx="6324600" cy="301752"/>
          </a:xfrm>
          <a:prstGeom prst="rect">
            <a:avLst/>
          </a:prstGeom>
        </p:spPr>
        <p:txBody>
          <a:bodyPr vert="horz" lIns="91440" tIns="45720" rIns="91440" bIns="45720" rtlCol="0" anchor="ctr">
            <a:normAutofit/>
          </a:bodyPr>
          <a:lstStyle>
            <a:lvl1pPr algn="l">
              <a:defRPr sz="900" b="1">
                <a:solidFill>
                  <a:srgbClr val="0F375C"/>
                </a:solidFill>
              </a:defRPr>
            </a:lvl1pPr>
          </a:lstStyle>
          <a:p>
            <a:r>
              <a:rPr lang="en-US" dirty="0"/>
              <a:t>The Sustainable Finance Disclosure Regulation - Allianz</a:t>
            </a:r>
          </a:p>
        </p:txBody>
      </p:sp>
      <p:sp>
        <p:nvSpPr>
          <p:cNvPr id="14" name="Slide Number Placeholder 5"/>
          <p:cNvSpPr>
            <a:spLocks noGrp="1"/>
          </p:cNvSpPr>
          <p:nvPr>
            <p:ph type="sldNum" sz="quarter" idx="4"/>
          </p:nvPr>
        </p:nvSpPr>
        <p:spPr>
          <a:xfrm>
            <a:off x="8153400" y="6561746"/>
            <a:ext cx="948068" cy="301752"/>
          </a:xfrm>
          <a:prstGeom prst="rect">
            <a:avLst/>
          </a:prstGeom>
        </p:spPr>
        <p:txBody>
          <a:bodyPr vert="horz" lIns="91440" tIns="45720" rIns="91440" bIns="45720" rtlCol="0" anchor="ctr"/>
          <a:lstStyle>
            <a:lvl1pPr algn="r">
              <a:defRPr sz="900" b="1">
                <a:solidFill>
                  <a:srgbClr val="00395C"/>
                </a:solidFill>
              </a:defRPr>
            </a:lvl1pPr>
          </a:lstStyle>
          <a:p>
            <a:fld id="{423ACDEF-398B-4923-BAF3-0AF17CFC972B}" type="slidenum">
              <a:rPr lang="en-US" smtClean="0"/>
              <a:pPr/>
              <a:t>‹#›</a:t>
            </a:fld>
            <a:endParaRPr lang="en-US" dirty="0"/>
          </a:p>
        </p:txBody>
      </p:sp>
      <p:sp>
        <p:nvSpPr>
          <p:cNvPr id="15" name="Date Placeholder 3"/>
          <p:cNvSpPr>
            <a:spLocks noGrp="1"/>
          </p:cNvSpPr>
          <p:nvPr>
            <p:ph type="dt" sz="half" idx="2"/>
          </p:nvPr>
        </p:nvSpPr>
        <p:spPr>
          <a:xfrm>
            <a:off x="0" y="6561746"/>
            <a:ext cx="1752600" cy="301752"/>
          </a:xfrm>
          <a:prstGeom prst="rect">
            <a:avLst/>
          </a:prstGeom>
        </p:spPr>
        <p:txBody>
          <a:bodyPr vert="horz" lIns="91440" tIns="45720" rIns="91440" bIns="45720" rtlCol="0" anchor="ctr"/>
          <a:lstStyle>
            <a:lvl1pPr algn="r">
              <a:defRPr sz="900">
                <a:solidFill>
                  <a:srgbClr val="0F375C"/>
                </a:solidFill>
              </a:defRPr>
            </a:lvl1pPr>
          </a:lstStyle>
          <a:p>
            <a:r>
              <a:rPr lang="en-US" dirty="0"/>
              <a:t>March 2021</a:t>
            </a:r>
          </a:p>
        </p:txBody>
      </p:sp>
      <p:grpSp>
        <p:nvGrpSpPr>
          <p:cNvPr id="17" name="Group 16"/>
          <p:cNvGrpSpPr/>
          <p:nvPr userDrawn="1"/>
        </p:nvGrpSpPr>
        <p:grpSpPr>
          <a:xfrm>
            <a:off x="0" y="6200848"/>
            <a:ext cx="9144000" cy="332162"/>
            <a:chOff x="0" y="3115525"/>
            <a:chExt cx="9144000" cy="332162"/>
          </a:xfrm>
        </p:grpSpPr>
        <p:cxnSp>
          <p:nvCxnSpPr>
            <p:cNvPr id="18" name="Straight Connector 17"/>
            <p:cNvCxnSpPr/>
            <p:nvPr userDrawn="1"/>
          </p:nvCxnSpPr>
          <p:spPr>
            <a:xfrm flipH="1" flipV="1">
              <a:off x="1" y="3115525"/>
              <a:ext cx="6443132" cy="325117"/>
            </a:xfrm>
            <a:prstGeom prst="line">
              <a:avLst/>
            </a:prstGeom>
            <a:ln w="12700">
              <a:solidFill>
                <a:srgbClr val="77777A"/>
              </a:solidFill>
            </a:ln>
          </p:spPr>
          <p:style>
            <a:lnRef idx="1">
              <a:schemeClr val="accent1"/>
            </a:lnRef>
            <a:fillRef idx="0">
              <a:schemeClr val="accent1"/>
            </a:fillRef>
            <a:effectRef idx="0">
              <a:schemeClr val="accent1"/>
            </a:effectRef>
            <a:fontRef idx="minor">
              <a:schemeClr val="tx1"/>
            </a:fontRef>
          </p:style>
        </p:cxnSp>
        <p:sp>
          <p:nvSpPr>
            <p:cNvPr id="19" name="Right Triangle 18"/>
            <p:cNvSpPr/>
            <p:nvPr userDrawn="1"/>
          </p:nvSpPr>
          <p:spPr>
            <a:xfrm>
              <a:off x="0" y="3254375"/>
              <a:ext cx="6646333" cy="186267"/>
            </a:xfrm>
            <a:prstGeom prst="rtTriangle">
              <a:avLst/>
            </a:prstGeom>
            <a:solidFill>
              <a:srgbClr val="EB6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0" name="Right Triangle 19"/>
            <p:cNvSpPr/>
            <p:nvPr userDrawn="1"/>
          </p:nvSpPr>
          <p:spPr>
            <a:xfrm flipH="1">
              <a:off x="6443133" y="3115525"/>
              <a:ext cx="2700867" cy="332162"/>
            </a:xfrm>
            <a:prstGeom prst="rtTriangle">
              <a:avLst/>
            </a:prstGeom>
            <a:solidFill>
              <a:srgbClr val="003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21" name="Straight Connector 20"/>
            <p:cNvCxnSpPr/>
            <p:nvPr userDrawn="1"/>
          </p:nvCxnSpPr>
          <p:spPr>
            <a:xfrm>
              <a:off x="0" y="3445933"/>
              <a:ext cx="9144000" cy="0"/>
            </a:xfrm>
            <a:prstGeom prst="line">
              <a:avLst/>
            </a:prstGeom>
            <a:ln w="12700">
              <a:solidFill>
                <a:srgbClr val="00395C"/>
              </a:solidFill>
            </a:ln>
          </p:spPr>
          <p:style>
            <a:lnRef idx="1">
              <a:schemeClr val="accent1"/>
            </a:lnRef>
            <a:fillRef idx="0">
              <a:schemeClr val="accent1"/>
            </a:fillRef>
            <a:effectRef idx="0">
              <a:schemeClr val="accent1"/>
            </a:effectRef>
            <a:fontRef idx="minor">
              <a:schemeClr val="tx1"/>
            </a:fontRef>
          </p:style>
        </p:cxnSp>
      </p:grpSp>
      <p:cxnSp>
        <p:nvCxnSpPr>
          <p:cNvPr id="22" name="Straight Connector 21"/>
          <p:cNvCxnSpPr/>
          <p:nvPr userDrawn="1"/>
        </p:nvCxnSpPr>
        <p:spPr>
          <a:xfrm>
            <a:off x="1789493" y="6657764"/>
            <a:ext cx="0" cy="88253"/>
          </a:xfrm>
          <a:prstGeom prst="line">
            <a:avLst/>
          </a:prstGeom>
          <a:ln w="6350">
            <a:solidFill>
              <a:srgbClr val="EB60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562814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9" name="Footer Placeholder 4"/>
          <p:cNvSpPr>
            <a:spLocks noGrp="1"/>
          </p:cNvSpPr>
          <p:nvPr>
            <p:ph type="ftr" sz="quarter" idx="3"/>
          </p:nvPr>
        </p:nvSpPr>
        <p:spPr>
          <a:xfrm>
            <a:off x="1828800" y="6561746"/>
            <a:ext cx="6324600" cy="301752"/>
          </a:xfrm>
          <a:prstGeom prst="rect">
            <a:avLst/>
          </a:prstGeom>
        </p:spPr>
        <p:txBody>
          <a:bodyPr vert="horz" lIns="91440" tIns="45720" rIns="91440" bIns="45720" rtlCol="0" anchor="ctr">
            <a:normAutofit/>
          </a:bodyPr>
          <a:lstStyle>
            <a:lvl1pPr algn="l">
              <a:defRPr sz="900" b="1">
                <a:solidFill>
                  <a:srgbClr val="0F375C"/>
                </a:solidFill>
              </a:defRPr>
            </a:lvl1pPr>
          </a:lstStyle>
          <a:p>
            <a:r>
              <a:rPr lang="en-US" dirty="0"/>
              <a:t>The Sustainable Finance Disclosure Regulation - Allianz</a:t>
            </a:r>
          </a:p>
        </p:txBody>
      </p:sp>
      <p:sp>
        <p:nvSpPr>
          <p:cNvPr id="10" name="Slide Number Placeholder 5"/>
          <p:cNvSpPr>
            <a:spLocks noGrp="1"/>
          </p:cNvSpPr>
          <p:nvPr>
            <p:ph type="sldNum" sz="quarter" idx="4"/>
          </p:nvPr>
        </p:nvSpPr>
        <p:spPr>
          <a:xfrm>
            <a:off x="8153400" y="6561746"/>
            <a:ext cx="948068" cy="301752"/>
          </a:xfrm>
          <a:prstGeom prst="rect">
            <a:avLst/>
          </a:prstGeom>
        </p:spPr>
        <p:txBody>
          <a:bodyPr vert="horz" lIns="91440" tIns="45720" rIns="91440" bIns="45720" rtlCol="0" anchor="ctr"/>
          <a:lstStyle>
            <a:lvl1pPr algn="r">
              <a:defRPr sz="900" b="1">
                <a:solidFill>
                  <a:srgbClr val="00395C"/>
                </a:solidFill>
              </a:defRPr>
            </a:lvl1pPr>
          </a:lstStyle>
          <a:p>
            <a:fld id="{423ACDEF-398B-4923-BAF3-0AF17CFC972B}" type="slidenum">
              <a:rPr lang="en-US" smtClean="0"/>
              <a:pPr/>
              <a:t>‹#›</a:t>
            </a:fld>
            <a:endParaRPr lang="en-US" dirty="0"/>
          </a:p>
        </p:txBody>
      </p:sp>
      <p:sp>
        <p:nvSpPr>
          <p:cNvPr id="11" name="Date Placeholder 3"/>
          <p:cNvSpPr>
            <a:spLocks noGrp="1"/>
          </p:cNvSpPr>
          <p:nvPr>
            <p:ph type="dt" sz="half" idx="2"/>
          </p:nvPr>
        </p:nvSpPr>
        <p:spPr>
          <a:xfrm>
            <a:off x="0" y="6561746"/>
            <a:ext cx="1752600" cy="301752"/>
          </a:xfrm>
          <a:prstGeom prst="rect">
            <a:avLst/>
          </a:prstGeom>
        </p:spPr>
        <p:txBody>
          <a:bodyPr vert="horz" lIns="91440" tIns="45720" rIns="91440" bIns="45720" rtlCol="0" anchor="ctr"/>
          <a:lstStyle>
            <a:lvl1pPr algn="r">
              <a:defRPr sz="900">
                <a:solidFill>
                  <a:srgbClr val="0F375C"/>
                </a:solidFill>
              </a:defRPr>
            </a:lvl1pPr>
          </a:lstStyle>
          <a:p>
            <a:r>
              <a:rPr lang="en-US" dirty="0"/>
              <a:t>March 2021</a:t>
            </a:r>
          </a:p>
        </p:txBody>
      </p:sp>
      <p:grpSp>
        <p:nvGrpSpPr>
          <p:cNvPr id="13" name="Group 12"/>
          <p:cNvGrpSpPr/>
          <p:nvPr userDrawn="1"/>
        </p:nvGrpSpPr>
        <p:grpSpPr>
          <a:xfrm>
            <a:off x="0" y="6200848"/>
            <a:ext cx="9144000" cy="332162"/>
            <a:chOff x="0" y="3115525"/>
            <a:chExt cx="9144000" cy="332162"/>
          </a:xfrm>
        </p:grpSpPr>
        <p:cxnSp>
          <p:nvCxnSpPr>
            <p:cNvPr id="14" name="Straight Connector 13"/>
            <p:cNvCxnSpPr/>
            <p:nvPr userDrawn="1"/>
          </p:nvCxnSpPr>
          <p:spPr>
            <a:xfrm flipH="1" flipV="1">
              <a:off x="1" y="3115525"/>
              <a:ext cx="6443132" cy="325117"/>
            </a:xfrm>
            <a:prstGeom prst="line">
              <a:avLst/>
            </a:prstGeom>
            <a:ln w="12700">
              <a:solidFill>
                <a:srgbClr val="77777A"/>
              </a:solidFill>
            </a:ln>
          </p:spPr>
          <p:style>
            <a:lnRef idx="1">
              <a:schemeClr val="accent1"/>
            </a:lnRef>
            <a:fillRef idx="0">
              <a:schemeClr val="accent1"/>
            </a:fillRef>
            <a:effectRef idx="0">
              <a:schemeClr val="accent1"/>
            </a:effectRef>
            <a:fontRef idx="minor">
              <a:schemeClr val="tx1"/>
            </a:fontRef>
          </p:style>
        </p:cxnSp>
        <p:sp>
          <p:nvSpPr>
            <p:cNvPr id="15" name="Right Triangle 14"/>
            <p:cNvSpPr/>
            <p:nvPr userDrawn="1"/>
          </p:nvSpPr>
          <p:spPr>
            <a:xfrm>
              <a:off x="0" y="3254375"/>
              <a:ext cx="6646333" cy="186267"/>
            </a:xfrm>
            <a:prstGeom prst="rtTriangle">
              <a:avLst/>
            </a:prstGeom>
            <a:solidFill>
              <a:srgbClr val="EB6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6" name="Right Triangle 15"/>
            <p:cNvSpPr/>
            <p:nvPr userDrawn="1"/>
          </p:nvSpPr>
          <p:spPr>
            <a:xfrm flipH="1">
              <a:off x="6443133" y="3115525"/>
              <a:ext cx="2700867" cy="332162"/>
            </a:xfrm>
            <a:prstGeom prst="rtTriangle">
              <a:avLst/>
            </a:prstGeom>
            <a:solidFill>
              <a:srgbClr val="003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17" name="Straight Connector 16"/>
            <p:cNvCxnSpPr/>
            <p:nvPr userDrawn="1"/>
          </p:nvCxnSpPr>
          <p:spPr>
            <a:xfrm>
              <a:off x="0" y="3445933"/>
              <a:ext cx="9144000" cy="0"/>
            </a:xfrm>
            <a:prstGeom prst="line">
              <a:avLst/>
            </a:prstGeom>
            <a:ln w="12700">
              <a:solidFill>
                <a:srgbClr val="00395C"/>
              </a:solidFill>
            </a:ln>
          </p:spPr>
          <p:style>
            <a:lnRef idx="1">
              <a:schemeClr val="accent1"/>
            </a:lnRef>
            <a:fillRef idx="0">
              <a:schemeClr val="accent1"/>
            </a:fillRef>
            <a:effectRef idx="0">
              <a:schemeClr val="accent1"/>
            </a:effectRef>
            <a:fontRef idx="minor">
              <a:schemeClr val="tx1"/>
            </a:fontRef>
          </p:style>
        </p:cxnSp>
      </p:grpSp>
      <p:cxnSp>
        <p:nvCxnSpPr>
          <p:cNvPr id="18" name="Straight Connector 17"/>
          <p:cNvCxnSpPr/>
          <p:nvPr userDrawn="1"/>
        </p:nvCxnSpPr>
        <p:spPr>
          <a:xfrm>
            <a:off x="1789493" y="6657764"/>
            <a:ext cx="0" cy="88253"/>
          </a:xfrm>
          <a:prstGeom prst="line">
            <a:avLst/>
          </a:prstGeom>
          <a:ln w="6350">
            <a:solidFill>
              <a:srgbClr val="EB60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249127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
        <p:nvSpPr>
          <p:cNvPr id="6" name="Rectangle 5"/>
          <p:cNvSpPr/>
          <p:nvPr userDrawn="1"/>
        </p:nvSpPr>
        <p:spPr>
          <a:xfrm>
            <a:off x="0" y="0"/>
            <a:ext cx="9144001" cy="6858000"/>
          </a:xfrm>
          <a:prstGeom prst="rect">
            <a:avLst/>
          </a:prstGeom>
          <a:solidFill>
            <a:srgbClr val="003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0488" y="3135333"/>
            <a:ext cx="3224885" cy="1094501"/>
          </a:xfrm>
          <a:prstGeom prst="rect">
            <a:avLst/>
          </a:prstGeom>
        </p:spPr>
      </p:pic>
      <p:sp>
        <p:nvSpPr>
          <p:cNvPr id="7" name="TextBox 6"/>
          <p:cNvSpPr txBox="1"/>
          <p:nvPr userDrawn="1"/>
        </p:nvSpPr>
        <p:spPr>
          <a:xfrm>
            <a:off x="533400" y="6105611"/>
            <a:ext cx="8077200" cy="223138"/>
          </a:xfrm>
          <a:prstGeom prst="rect">
            <a:avLst/>
          </a:prstGeom>
          <a:noFill/>
        </p:spPr>
        <p:txBody>
          <a:bodyPr wrap="square" lIns="0" rIns="0" rtlCol="0" anchor="b" anchorCtr="0">
            <a:spAutoFit/>
          </a:bodyPr>
          <a:lstStyle/>
          <a:p>
            <a:r>
              <a:rPr lang="en-US" sz="850" dirty="0">
                <a:solidFill>
                  <a:prstClr val="white"/>
                </a:solidFill>
              </a:rPr>
              <a:t>For further information, visit our website at </a:t>
            </a:r>
            <a:r>
              <a:rPr lang="en-US" sz="850" b="1" dirty="0">
                <a:solidFill>
                  <a:srgbClr val="EB602B"/>
                </a:solidFill>
              </a:rPr>
              <a:t>dechert.com</a:t>
            </a:r>
            <a:endParaRPr lang="en-US" sz="850" b="1" dirty="0">
              <a:solidFill>
                <a:prstClr val="white"/>
              </a:solidFill>
            </a:endParaRPr>
          </a:p>
        </p:txBody>
      </p:sp>
      <p:sp>
        <p:nvSpPr>
          <p:cNvPr id="8" name="TextBox 7"/>
          <p:cNvSpPr txBox="1"/>
          <p:nvPr userDrawn="1"/>
        </p:nvSpPr>
        <p:spPr>
          <a:xfrm>
            <a:off x="533400" y="6278714"/>
            <a:ext cx="8077200" cy="223138"/>
          </a:xfrm>
          <a:prstGeom prst="rect">
            <a:avLst/>
          </a:prstGeom>
          <a:noFill/>
        </p:spPr>
        <p:txBody>
          <a:bodyPr wrap="square" lIns="0" rIns="0" rtlCol="0">
            <a:spAutoFit/>
          </a:bodyPr>
          <a:lstStyle/>
          <a:p>
            <a:r>
              <a:rPr lang="en-US" sz="850" dirty="0">
                <a:solidFill>
                  <a:prstClr val="white"/>
                </a:solidFill>
              </a:rPr>
              <a:t>Dechert practices as a limited liability partnership or limited liability company other than in Dublin and Hong Kong</a:t>
            </a:r>
            <a:endParaRPr lang="en-US" sz="1000" b="1" dirty="0">
              <a:solidFill>
                <a:prstClr val="white"/>
              </a:solidFill>
            </a:endParaRPr>
          </a:p>
        </p:txBody>
      </p:sp>
    </p:spTree>
    <p:extLst>
      <p:ext uri="{BB962C8B-B14F-4D97-AF65-F5344CB8AC3E}">
        <p14:creationId xmlns:p14="http://schemas.microsoft.com/office/powerpoint/2010/main" val="886980996"/>
      </p:ext>
    </p:extLst>
  </p:cSld>
  <p:clrMapOvr>
    <a:masterClrMapping/>
  </p:clrMapOvr>
  <p:extLst>
    <p:ext uri="{DCECCB84-F9BA-43D5-87BE-67443E8EF086}">
      <p15:sldGuideLst xmlns:p15="http://schemas.microsoft.com/office/powerpoint/2012/main"/>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inal Slide White Background">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1201" y="2963636"/>
            <a:ext cx="3898900" cy="1323256"/>
          </a:xfrm>
          <a:prstGeom prst="rect">
            <a:avLst/>
          </a:prstGeom>
        </p:spPr>
      </p:pic>
      <p:sp>
        <p:nvSpPr>
          <p:cNvPr id="5" name="TextBox 4"/>
          <p:cNvSpPr txBox="1"/>
          <p:nvPr userDrawn="1"/>
        </p:nvSpPr>
        <p:spPr>
          <a:xfrm>
            <a:off x="533400" y="6105611"/>
            <a:ext cx="8077200" cy="223138"/>
          </a:xfrm>
          <a:prstGeom prst="rect">
            <a:avLst/>
          </a:prstGeom>
          <a:noFill/>
        </p:spPr>
        <p:txBody>
          <a:bodyPr wrap="square" lIns="0" rIns="0" rtlCol="0" anchor="b" anchorCtr="0">
            <a:spAutoFit/>
          </a:bodyPr>
          <a:lstStyle/>
          <a:p>
            <a:r>
              <a:rPr lang="en-US" sz="850" dirty="0">
                <a:solidFill>
                  <a:srgbClr val="00395C"/>
                </a:solidFill>
              </a:rPr>
              <a:t>For further information, visit our website at </a:t>
            </a:r>
            <a:r>
              <a:rPr lang="en-US" sz="850" b="1" dirty="0">
                <a:solidFill>
                  <a:srgbClr val="EB602B"/>
                </a:solidFill>
              </a:rPr>
              <a:t>dechert.com</a:t>
            </a:r>
            <a:endParaRPr lang="en-US" sz="850" b="1" dirty="0">
              <a:solidFill>
                <a:prstClr val="white"/>
              </a:solidFill>
            </a:endParaRPr>
          </a:p>
        </p:txBody>
      </p:sp>
      <p:sp>
        <p:nvSpPr>
          <p:cNvPr id="6" name="TextBox 5"/>
          <p:cNvSpPr txBox="1"/>
          <p:nvPr userDrawn="1"/>
        </p:nvSpPr>
        <p:spPr>
          <a:xfrm>
            <a:off x="533400" y="6278714"/>
            <a:ext cx="8077200" cy="223138"/>
          </a:xfrm>
          <a:prstGeom prst="rect">
            <a:avLst/>
          </a:prstGeom>
          <a:noFill/>
        </p:spPr>
        <p:txBody>
          <a:bodyPr wrap="square" lIns="0" rIns="0" rtlCol="0">
            <a:spAutoFit/>
          </a:bodyPr>
          <a:lstStyle/>
          <a:p>
            <a:r>
              <a:rPr lang="en-US" sz="850" dirty="0">
                <a:solidFill>
                  <a:srgbClr val="00395C"/>
                </a:solidFill>
              </a:rPr>
              <a:t>Dechert practices as a limited liability partnership or limited liability company other than in Dublin and Hong Kong</a:t>
            </a:r>
            <a:endParaRPr lang="en-US" sz="1000" b="1" dirty="0">
              <a:solidFill>
                <a:srgbClr val="00395C"/>
              </a:solidFill>
            </a:endParaRPr>
          </a:p>
        </p:txBody>
      </p:sp>
    </p:spTree>
    <p:extLst>
      <p:ext uri="{BB962C8B-B14F-4D97-AF65-F5344CB8AC3E}">
        <p14:creationId xmlns:p14="http://schemas.microsoft.com/office/powerpoint/2010/main" val="1449537232"/>
      </p:ext>
    </p:extLst>
  </p:cSld>
  <p:clrMapOvr>
    <a:masterClrMapping/>
  </p:clrMapOvr>
  <p:extLst>
    <p:ext uri="{DCECCB84-F9BA-43D5-87BE-67443E8EF086}">
      <p15:sldGuideLst xmlns:p15="http://schemas.microsoft.com/office/powerpoint/2012/main"/>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userDrawn="1">
  <p:cSld name="1_Title Slide 4">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3" name="Picture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11111"/>
          <a:stretch/>
        </p:blipFill>
        <p:spPr>
          <a:xfrm>
            <a:off x="0" y="0"/>
            <a:ext cx="9144000" cy="6858000"/>
          </a:xfrm>
          <a:prstGeom prst="rect">
            <a:avLst/>
          </a:prstGeom>
        </p:spPr>
      </p:pic>
      <p:sp>
        <p:nvSpPr>
          <p:cNvPr id="7" name="TextBox 6"/>
          <p:cNvSpPr txBox="1"/>
          <p:nvPr userDrawn="1"/>
        </p:nvSpPr>
        <p:spPr>
          <a:xfrm>
            <a:off x="527199" y="6244966"/>
            <a:ext cx="2590800" cy="184666"/>
          </a:xfrm>
          <a:prstGeom prst="rect">
            <a:avLst/>
          </a:prstGeom>
          <a:noFill/>
        </p:spPr>
        <p:txBody>
          <a:bodyPr wrap="square" lIns="0" rIns="0" rtlCol="0">
            <a:spAutoFit/>
          </a:bodyPr>
          <a:lstStyle/>
          <a:p>
            <a:pPr eaLnBrk="0" hangingPunct="0">
              <a:spcBef>
                <a:spcPct val="50000"/>
              </a:spcBef>
            </a:pPr>
            <a:r>
              <a:rPr lang="en-US" sz="600" b="1" dirty="0">
                <a:solidFill>
                  <a:schemeClr val="bg1"/>
                </a:solidFill>
                <a:latin typeface="Arial" pitchFamily="34" charset="0"/>
                <a:cs typeface="Arial" pitchFamily="34" charset="0"/>
              </a:rPr>
              <a:t>© 2021 Dechert</a:t>
            </a:r>
            <a:r>
              <a:rPr lang="en-US" sz="600" b="1" baseline="0" dirty="0">
                <a:solidFill>
                  <a:schemeClr val="bg1"/>
                </a:solidFill>
                <a:latin typeface="Arial" pitchFamily="34" charset="0"/>
                <a:cs typeface="Arial" pitchFamily="34" charset="0"/>
              </a:rPr>
              <a:t> LLP</a:t>
            </a:r>
            <a:endParaRPr lang="en-US" sz="600" b="1" dirty="0">
              <a:solidFill>
                <a:schemeClr val="bg1"/>
              </a:solidFill>
              <a:latin typeface="Arial" pitchFamily="34" charset="0"/>
              <a:cs typeface="Arial" pitchFamily="34" charset="0"/>
            </a:endParaRPr>
          </a:p>
        </p:txBody>
      </p:sp>
      <p:sp>
        <p:nvSpPr>
          <p:cNvPr id="9" name="Title 1"/>
          <p:cNvSpPr>
            <a:spLocks noGrp="1"/>
          </p:cNvSpPr>
          <p:nvPr>
            <p:ph type="ctrTitle" hasCustomPrompt="1"/>
          </p:nvPr>
        </p:nvSpPr>
        <p:spPr>
          <a:xfrm>
            <a:off x="4023360" y="381001"/>
            <a:ext cx="4560176" cy="1921953"/>
          </a:xfrm>
        </p:spPr>
        <p:txBody>
          <a:bodyPr wrap="square" anchor="b">
            <a:normAutofit/>
          </a:bodyPr>
          <a:lstStyle>
            <a:lvl1pPr algn="r">
              <a:lnSpc>
                <a:spcPct val="100000"/>
              </a:lnSpc>
              <a:defRPr sz="2600" b="0">
                <a:solidFill>
                  <a:schemeClr val="bg1"/>
                </a:solidFill>
              </a:defRPr>
            </a:lvl1pPr>
          </a:lstStyle>
          <a:p>
            <a:r>
              <a:rPr lang="en-US" dirty="0"/>
              <a:t>Enter Presentation Title</a:t>
            </a:r>
          </a:p>
        </p:txBody>
      </p:sp>
      <p:sp>
        <p:nvSpPr>
          <p:cNvPr id="10" name="Subtitle 2"/>
          <p:cNvSpPr>
            <a:spLocks noGrp="1"/>
          </p:cNvSpPr>
          <p:nvPr>
            <p:ph type="subTitle" idx="1" hasCustomPrompt="1"/>
          </p:nvPr>
        </p:nvSpPr>
        <p:spPr>
          <a:xfrm>
            <a:off x="4740812" y="2443860"/>
            <a:ext cx="3842723" cy="1509162"/>
          </a:xfrm>
        </p:spPr>
        <p:txBody>
          <a:bodyPr wrap="square" anchor="t" anchorCtr="0">
            <a:normAutofit/>
          </a:bodyPr>
          <a:lstStyle>
            <a:lvl1pPr marL="0" indent="0" algn="r">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here to add presenters</a:t>
            </a:r>
          </a:p>
        </p:txBody>
      </p:sp>
      <p:sp>
        <p:nvSpPr>
          <p:cNvPr id="12" name="Date Placeholder 3"/>
          <p:cNvSpPr>
            <a:spLocks noGrp="1"/>
          </p:cNvSpPr>
          <p:nvPr>
            <p:ph type="dt" sz="half" idx="2"/>
          </p:nvPr>
        </p:nvSpPr>
        <p:spPr>
          <a:xfrm>
            <a:off x="6063075" y="4449412"/>
            <a:ext cx="2590800" cy="375744"/>
          </a:xfrm>
          <a:prstGeom prst="rect">
            <a:avLst/>
          </a:prstGeom>
        </p:spPr>
        <p:txBody>
          <a:bodyPr vert="horz" lIns="0" tIns="45720" rIns="91440" bIns="45720" rtlCol="0" anchor="t" anchorCtr="0"/>
          <a:lstStyle>
            <a:lvl1pPr algn="r">
              <a:defRPr sz="1400" b="0">
                <a:solidFill>
                  <a:schemeClr val="bg1"/>
                </a:solidFill>
              </a:defRPr>
            </a:lvl1pPr>
          </a:lstStyle>
          <a:p>
            <a:r>
              <a:rPr lang="en-US" dirty="0"/>
              <a:t>March 2021</a:t>
            </a:r>
          </a:p>
        </p:txBody>
      </p:sp>
      <p:sp>
        <p:nvSpPr>
          <p:cNvPr id="8" name="Date Placeholder 3"/>
          <p:cNvSpPr txBox="1">
            <a:spLocks/>
          </p:cNvSpPr>
          <p:nvPr userDrawn="1"/>
        </p:nvSpPr>
        <p:spPr>
          <a:xfrm>
            <a:off x="5732245" y="4310556"/>
            <a:ext cx="2590800" cy="375744"/>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rgbClr val="0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endParaRPr lang="en-US" dirty="0">
              <a:solidFill>
                <a:schemeClr val="bg1"/>
              </a:solidFill>
            </a:endParaRPr>
          </a:p>
        </p:txBody>
      </p:sp>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35821" y="5592441"/>
            <a:ext cx="3224885" cy="1094501"/>
          </a:xfrm>
          <a:prstGeom prst="rect">
            <a:avLst/>
          </a:prstGeom>
        </p:spPr>
      </p:pic>
    </p:spTree>
    <p:extLst>
      <p:ext uri="{BB962C8B-B14F-4D97-AF65-F5344CB8AC3E}">
        <p14:creationId xmlns:p14="http://schemas.microsoft.com/office/powerpoint/2010/main" val="4260837752"/>
      </p:ext>
    </p:extLst>
  </p:cSld>
  <p:clrMapOvr>
    <a:masterClrMapping/>
  </p:clrMapOvr>
  <p:extLst>
    <p:ext uri="{DCECCB84-F9BA-43D5-87BE-67443E8EF086}">
      <p15:sldGuideLst xmlns:p15="http://schemas.microsoft.com/office/powerpoint/2012/main">
        <p15:guide id="1" pos="2880">
          <p15:clr>
            <a:srgbClr val="FBAE40"/>
          </p15:clr>
        </p15:guide>
        <p15:guide id="2" pos="540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4">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extBox 6"/>
          <p:cNvSpPr txBox="1"/>
          <p:nvPr userDrawn="1"/>
        </p:nvSpPr>
        <p:spPr>
          <a:xfrm>
            <a:off x="527199" y="6244966"/>
            <a:ext cx="2590800" cy="184666"/>
          </a:xfrm>
          <a:prstGeom prst="rect">
            <a:avLst/>
          </a:prstGeom>
          <a:noFill/>
        </p:spPr>
        <p:txBody>
          <a:bodyPr wrap="square" lIns="0" rIns="0" rtlCol="0">
            <a:spAutoFit/>
          </a:bodyPr>
          <a:lstStyle/>
          <a:p>
            <a:pPr eaLnBrk="0" hangingPunct="0">
              <a:spcBef>
                <a:spcPct val="50000"/>
              </a:spcBef>
            </a:pPr>
            <a:r>
              <a:rPr lang="en-US" sz="600" b="1" dirty="0">
                <a:solidFill>
                  <a:prstClr val="white"/>
                </a:solidFill>
                <a:cs typeface="Arial" pitchFamily="34" charset="0"/>
              </a:rPr>
              <a:t>© 2020 Dechert LLP</a:t>
            </a:r>
          </a:p>
        </p:txBody>
      </p:sp>
      <p:sp>
        <p:nvSpPr>
          <p:cNvPr id="9" name="Title 1"/>
          <p:cNvSpPr>
            <a:spLocks noGrp="1"/>
          </p:cNvSpPr>
          <p:nvPr>
            <p:ph type="ctrTitle" hasCustomPrompt="1"/>
          </p:nvPr>
        </p:nvSpPr>
        <p:spPr>
          <a:xfrm>
            <a:off x="4023360" y="381001"/>
            <a:ext cx="4560176" cy="1921953"/>
          </a:xfrm>
        </p:spPr>
        <p:txBody>
          <a:bodyPr wrap="square" anchor="b">
            <a:normAutofit/>
          </a:bodyPr>
          <a:lstStyle>
            <a:lvl1pPr algn="r">
              <a:lnSpc>
                <a:spcPct val="100000"/>
              </a:lnSpc>
              <a:defRPr sz="2600" b="0">
                <a:solidFill>
                  <a:schemeClr val="bg1"/>
                </a:solidFill>
              </a:defRPr>
            </a:lvl1pPr>
          </a:lstStyle>
          <a:p>
            <a:r>
              <a:rPr lang="en-US" dirty="0"/>
              <a:t>Enter Presentation Title</a:t>
            </a:r>
          </a:p>
        </p:txBody>
      </p:sp>
      <p:sp>
        <p:nvSpPr>
          <p:cNvPr id="10" name="Subtitle 2"/>
          <p:cNvSpPr>
            <a:spLocks noGrp="1"/>
          </p:cNvSpPr>
          <p:nvPr>
            <p:ph type="subTitle" idx="1" hasCustomPrompt="1"/>
          </p:nvPr>
        </p:nvSpPr>
        <p:spPr>
          <a:xfrm>
            <a:off x="4740812" y="2443860"/>
            <a:ext cx="3842723" cy="1509162"/>
          </a:xfrm>
        </p:spPr>
        <p:txBody>
          <a:bodyPr wrap="square" anchor="t" anchorCtr="0">
            <a:normAutofit/>
          </a:bodyPr>
          <a:lstStyle>
            <a:lvl1pPr marL="0" indent="0" algn="r">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here to add presenters</a:t>
            </a:r>
          </a:p>
        </p:txBody>
      </p:sp>
      <p:sp>
        <p:nvSpPr>
          <p:cNvPr id="12" name="Date Placeholder 3"/>
          <p:cNvSpPr>
            <a:spLocks noGrp="1"/>
          </p:cNvSpPr>
          <p:nvPr>
            <p:ph type="dt" sz="half" idx="2"/>
          </p:nvPr>
        </p:nvSpPr>
        <p:spPr>
          <a:xfrm>
            <a:off x="6063075" y="4449412"/>
            <a:ext cx="2590800" cy="375744"/>
          </a:xfrm>
          <a:prstGeom prst="rect">
            <a:avLst/>
          </a:prstGeom>
        </p:spPr>
        <p:txBody>
          <a:bodyPr vert="horz" lIns="0" tIns="45720" rIns="91440" bIns="45720" rtlCol="0" anchor="t" anchorCtr="0"/>
          <a:lstStyle>
            <a:lvl1pPr algn="r">
              <a:defRPr sz="1400" b="0">
                <a:solidFill>
                  <a:schemeClr val="bg1"/>
                </a:solidFill>
              </a:defRPr>
            </a:lvl1pPr>
          </a:lstStyle>
          <a:p>
            <a:r>
              <a:rPr lang="en-US" dirty="0">
                <a:solidFill>
                  <a:prstClr val="white"/>
                </a:solidFill>
              </a:rPr>
              <a:t>March 2021</a:t>
            </a:r>
          </a:p>
        </p:txBody>
      </p:sp>
      <p:sp>
        <p:nvSpPr>
          <p:cNvPr id="8" name="Date Placeholder 3"/>
          <p:cNvSpPr txBox="1">
            <a:spLocks/>
          </p:cNvSpPr>
          <p:nvPr userDrawn="1"/>
        </p:nvSpPr>
        <p:spPr>
          <a:xfrm>
            <a:off x="5732245" y="4310556"/>
            <a:ext cx="2590800" cy="375744"/>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rgbClr val="0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endParaRPr lang="en-US" dirty="0">
              <a:solidFill>
                <a:prstClr val="white"/>
              </a:solidFill>
            </a:endParaRPr>
          </a:p>
        </p:txBody>
      </p:sp>
    </p:spTree>
    <p:extLst>
      <p:ext uri="{BB962C8B-B14F-4D97-AF65-F5344CB8AC3E}">
        <p14:creationId xmlns:p14="http://schemas.microsoft.com/office/powerpoint/2010/main" val="2421616425"/>
      </p:ext>
    </p:extLst>
  </p:cSld>
  <p:clrMapOvr>
    <a:masterClrMapping/>
  </p:clrMapOvr>
  <p:extLst>
    <p:ext uri="{DCECCB84-F9BA-43D5-87BE-67443E8EF086}">
      <p15:sldGuideLst xmlns:p15="http://schemas.microsoft.com/office/powerpoint/2012/main">
        <p15:guide id="1" pos="2880">
          <p15:clr>
            <a:srgbClr val="FBAE40"/>
          </p15:clr>
        </p15:guide>
        <p15:guide id="2" pos="540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5">
    <p:spTree>
      <p:nvGrpSpPr>
        <p:cNvPr id="1" name=""/>
        <p:cNvGrpSpPr/>
        <p:nvPr/>
      </p:nvGrpSpPr>
      <p:grpSpPr>
        <a:xfrm>
          <a:off x="0" y="0"/>
          <a:ext cx="0" cy="0"/>
          <a:chOff x="0" y="0"/>
          <a:chExt cx="0" cy="0"/>
        </a:xfrm>
      </p:grpSpPr>
      <p:sp>
        <p:nvSpPr>
          <p:cNvPr id="7" name="TextBox 6"/>
          <p:cNvSpPr txBox="1"/>
          <p:nvPr userDrawn="1"/>
        </p:nvSpPr>
        <p:spPr>
          <a:xfrm>
            <a:off x="527199" y="6244966"/>
            <a:ext cx="2590800" cy="184666"/>
          </a:xfrm>
          <a:prstGeom prst="rect">
            <a:avLst/>
          </a:prstGeom>
          <a:noFill/>
        </p:spPr>
        <p:txBody>
          <a:bodyPr wrap="square" lIns="0" rIns="0" rtlCol="0">
            <a:spAutoFit/>
          </a:bodyPr>
          <a:lstStyle/>
          <a:p>
            <a:pPr eaLnBrk="0" hangingPunct="0">
              <a:spcBef>
                <a:spcPct val="50000"/>
              </a:spcBef>
            </a:pPr>
            <a:r>
              <a:rPr lang="en-US" sz="600" dirty="0">
                <a:solidFill>
                  <a:srgbClr val="0F375C"/>
                </a:solidFill>
                <a:cs typeface="Arial" pitchFamily="34" charset="0"/>
              </a:rPr>
              <a:t>© 2020 Dechert LLP</a:t>
            </a:r>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847882" y="0"/>
            <a:ext cx="1991360" cy="6858000"/>
          </a:xfrm>
          <a:prstGeom prst="rect">
            <a:avLst/>
          </a:prstGeom>
        </p:spPr>
      </p:pic>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47571" y="5211601"/>
            <a:ext cx="1280160" cy="434405"/>
          </a:xfrm>
          <a:prstGeom prst="rect">
            <a:avLst/>
          </a:prstGeom>
        </p:spPr>
      </p:pic>
      <p:sp>
        <p:nvSpPr>
          <p:cNvPr id="14" name="Title 1"/>
          <p:cNvSpPr>
            <a:spLocks noGrp="1"/>
          </p:cNvSpPr>
          <p:nvPr>
            <p:ph type="ctrTitle" hasCustomPrompt="1"/>
          </p:nvPr>
        </p:nvSpPr>
        <p:spPr>
          <a:xfrm>
            <a:off x="527199" y="313267"/>
            <a:ext cx="4805197" cy="1921953"/>
          </a:xfrm>
        </p:spPr>
        <p:txBody>
          <a:bodyPr wrap="square" anchor="b">
            <a:normAutofit/>
          </a:bodyPr>
          <a:lstStyle>
            <a:lvl1pPr algn="l">
              <a:lnSpc>
                <a:spcPct val="100000"/>
              </a:lnSpc>
              <a:defRPr sz="3300" b="0">
                <a:solidFill>
                  <a:srgbClr val="00395C"/>
                </a:solidFill>
              </a:defRPr>
            </a:lvl1pPr>
          </a:lstStyle>
          <a:p>
            <a:r>
              <a:rPr lang="en-US" dirty="0"/>
              <a:t>Enter Presentation Title</a:t>
            </a:r>
          </a:p>
        </p:txBody>
      </p:sp>
      <p:sp>
        <p:nvSpPr>
          <p:cNvPr id="15" name="Subtitle 2"/>
          <p:cNvSpPr>
            <a:spLocks noGrp="1"/>
          </p:cNvSpPr>
          <p:nvPr>
            <p:ph type="subTitle" idx="1" hasCustomPrompt="1"/>
          </p:nvPr>
        </p:nvSpPr>
        <p:spPr>
          <a:xfrm>
            <a:off x="527199" y="2334844"/>
            <a:ext cx="4805197" cy="762000"/>
          </a:xfrm>
        </p:spPr>
        <p:txBody>
          <a:bodyPr wrap="square" anchor="t" anchorCtr="0">
            <a:normAutofit/>
          </a:bodyPr>
          <a:lstStyle>
            <a:lvl1pPr marL="0" indent="0" algn="l">
              <a:buNone/>
              <a:defRPr sz="1800">
                <a:solidFill>
                  <a:srgbClr val="0F375C"/>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here to add presenters</a:t>
            </a:r>
          </a:p>
        </p:txBody>
      </p:sp>
      <p:sp>
        <p:nvSpPr>
          <p:cNvPr id="10" name="Date Placeholder 3"/>
          <p:cNvSpPr>
            <a:spLocks noGrp="1"/>
          </p:cNvSpPr>
          <p:nvPr>
            <p:ph type="dt" sz="half" idx="2"/>
          </p:nvPr>
        </p:nvSpPr>
        <p:spPr>
          <a:xfrm>
            <a:off x="527199" y="4336868"/>
            <a:ext cx="2590800" cy="375744"/>
          </a:xfrm>
          <a:prstGeom prst="rect">
            <a:avLst/>
          </a:prstGeom>
        </p:spPr>
        <p:txBody>
          <a:bodyPr vert="horz" lIns="0" tIns="45720" rIns="91440" bIns="45720" rtlCol="0" anchor="t" anchorCtr="0"/>
          <a:lstStyle>
            <a:lvl1pPr algn="l">
              <a:defRPr sz="1400" b="0">
                <a:solidFill>
                  <a:srgbClr val="0F375C"/>
                </a:solidFill>
              </a:defRPr>
            </a:lvl1pPr>
          </a:lstStyle>
          <a:p>
            <a:r>
              <a:rPr lang="en-US" dirty="0"/>
              <a:t>March 2021</a:t>
            </a:r>
          </a:p>
        </p:txBody>
      </p:sp>
    </p:spTree>
    <p:extLst>
      <p:ext uri="{BB962C8B-B14F-4D97-AF65-F5344CB8AC3E}">
        <p14:creationId xmlns:p14="http://schemas.microsoft.com/office/powerpoint/2010/main" val="3675076453"/>
      </p:ext>
    </p:extLst>
  </p:cSld>
  <p:clrMapOvr>
    <a:masterClrMapping/>
  </p:clrMapOvr>
  <p:extLst>
    <p:ext uri="{DCECCB84-F9BA-43D5-87BE-67443E8EF086}">
      <p15:sldGuideLst xmlns:p15="http://schemas.microsoft.com/office/powerpoint/2012/main">
        <p15:guide id="1" pos="2640">
          <p15:clr>
            <a:srgbClr val="FBAE40"/>
          </p15:clr>
        </p15:guide>
        <p15:guide id="2" orient="horz" pos="4008">
          <p15:clr>
            <a:srgbClr val="FBAE40"/>
          </p15:clr>
        </p15:guide>
        <p15:guide id="3" pos="288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Slide 6">
    <p:spTree>
      <p:nvGrpSpPr>
        <p:cNvPr id="1" name=""/>
        <p:cNvGrpSpPr/>
        <p:nvPr/>
      </p:nvGrpSpPr>
      <p:grpSpPr>
        <a:xfrm>
          <a:off x="0" y="0"/>
          <a:ext cx="0" cy="0"/>
          <a:chOff x="0" y="0"/>
          <a:chExt cx="0" cy="0"/>
        </a:xfrm>
      </p:grpSpPr>
      <p:sp>
        <p:nvSpPr>
          <p:cNvPr id="7" name="TextBox 6"/>
          <p:cNvSpPr txBox="1"/>
          <p:nvPr userDrawn="1"/>
        </p:nvSpPr>
        <p:spPr>
          <a:xfrm>
            <a:off x="527199" y="6244966"/>
            <a:ext cx="2590800" cy="184666"/>
          </a:xfrm>
          <a:prstGeom prst="rect">
            <a:avLst/>
          </a:prstGeom>
          <a:noFill/>
        </p:spPr>
        <p:txBody>
          <a:bodyPr wrap="square" lIns="0" rIns="0" rtlCol="0">
            <a:spAutoFit/>
          </a:bodyPr>
          <a:lstStyle/>
          <a:p>
            <a:pPr eaLnBrk="0" hangingPunct="0">
              <a:spcBef>
                <a:spcPct val="50000"/>
              </a:spcBef>
            </a:pPr>
            <a:r>
              <a:rPr lang="en-US" sz="600" dirty="0">
                <a:solidFill>
                  <a:srgbClr val="0F375C"/>
                </a:solidFill>
                <a:cs typeface="Arial" pitchFamily="34" charset="0"/>
              </a:rPr>
              <a:t>© 2020 Dechert LLP</a:t>
            </a:r>
          </a:p>
        </p:txBody>
      </p:sp>
      <p:sp>
        <p:nvSpPr>
          <p:cNvPr id="9" name="Title 1"/>
          <p:cNvSpPr>
            <a:spLocks noGrp="1"/>
          </p:cNvSpPr>
          <p:nvPr>
            <p:ph type="ctrTitle" hasCustomPrompt="1"/>
          </p:nvPr>
        </p:nvSpPr>
        <p:spPr>
          <a:xfrm>
            <a:off x="527199" y="313267"/>
            <a:ext cx="4805197" cy="1921953"/>
          </a:xfrm>
        </p:spPr>
        <p:txBody>
          <a:bodyPr wrap="square" anchor="b">
            <a:normAutofit/>
          </a:bodyPr>
          <a:lstStyle>
            <a:lvl1pPr algn="l">
              <a:lnSpc>
                <a:spcPct val="100000"/>
              </a:lnSpc>
              <a:defRPr sz="3300" b="0">
                <a:solidFill>
                  <a:srgbClr val="00395C"/>
                </a:solidFill>
              </a:defRPr>
            </a:lvl1pPr>
          </a:lstStyle>
          <a:p>
            <a:r>
              <a:rPr lang="en-US" dirty="0"/>
              <a:t>Enter Presentation Title</a:t>
            </a:r>
          </a:p>
        </p:txBody>
      </p:sp>
      <p:sp>
        <p:nvSpPr>
          <p:cNvPr id="10" name="Subtitle 2"/>
          <p:cNvSpPr>
            <a:spLocks noGrp="1"/>
          </p:cNvSpPr>
          <p:nvPr>
            <p:ph type="subTitle" idx="1" hasCustomPrompt="1"/>
          </p:nvPr>
        </p:nvSpPr>
        <p:spPr>
          <a:xfrm>
            <a:off x="527199" y="2334844"/>
            <a:ext cx="4805197" cy="762000"/>
          </a:xfrm>
        </p:spPr>
        <p:txBody>
          <a:bodyPr wrap="square" anchor="t" anchorCtr="0">
            <a:normAutofit/>
          </a:bodyPr>
          <a:lstStyle>
            <a:lvl1pPr marL="0" indent="0" algn="l">
              <a:buNone/>
              <a:defRPr sz="1800">
                <a:solidFill>
                  <a:srgbClr val="0F375C"/>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here to add presenters</a:t>
            </a:r>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847882" y="0"/>
            <a:ext cx="1991360" cy="68580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47571" y="5211601"/>
            <a:ext cx="1280160" cy="434405"/>
          </a:xfrm>
          <a:prstGeom prst="rect">
            <a:avLst/>
          </a:prstGeom>
        </p:spPr>
      </p:pic>
      <p:sp>
        <p:nvSpPr>
          <p:cNvPr id="11" name="Content Placeholder 11"/>
          <p:cNvSpPr>
            <a:spLocks noGrp="1"/>
          </p:cNvSpPr>
          <p:nvPr>
            <p:ph sz="quarter" idx="16" hasCustomPrompt="1"/>
          </p:nvPr>
        </p:nvSpPr>
        <p:spPr>
          <a:xfrm>
            <a:off x="2246963" y="4882573"/>
            <a:ext cx="2228784" cy="1362393"/>
          </a:xfrm>
        </p:spPr>
        <p:txBody>
          <a:bodyPr bIns="0" anchor="t" anchorCtr="0">
            <a:noAutofit/>
          </a:bodyPr>
          <a:lstStyle>
            <a:lvl1pPr marL="0" indent="0" algn="ctr">
              <a:buNone/>
              <a:defRPr sz="900" b="1" baseline="0"/>
            </a:lvl1pPr>
            <a:lvl2pPr>
              <a:defRPr sz="800"/>
            </a:lvl2pPr>
            <a:lvl3pPr>
              <a:defRPr sz="800"/>
            </a:lvl3pPr>
            <a:lvl4pPr>
              <a:defRPr sz="900"/>
            </a:lvl4pPr>
            <a:lvl5pPr>
              <a:defRPr sz="900"/>
            </a:lvl5pPr>
          </a:lstStyle>
          <a:p>
            <a:pPr lvl="0"/>
            <a:r>
              <a:rPr lang="en-US" dirty="0"/>
              <a:t>Click image icon to insert client logo. Align with bottom of Dechert logo if necessary.</a:t>
            </a:r>
          </a:p>
        </p:txBody>
      </p:sp>
      <p:sp>
        <p:nvSpPr>
          <p:cNvPr id="14" name="Date Placeholder 3"/>
          <p:cNvSpPr>
            <a:spLocks noGrp="1"/>
          </p:cNvSpPr>
          <p:nvPr>
            <p:ph type="dt" sz="half" idx="2"/>
          </p:nvPr>
        </p:nvSpPr>
        <p:spPr>
          <a:xfrm>
            <a:off x="527199" y="4336868"/>
            <a:ext cx="2590800" cy="375744"/>
          </a:xfrm>
          <a:prstGeom prst="rect">
            <a:avLst/>
          </a:prstGeom>
        </p:spPr>
        <p:txBody>
          <a:bodyPr vert="horz" lIns="0" tIns="45720" rIns="91440" bIns="45720" rtlCol="0" anchor="t" anchorCtr="0"/>
          <a:lstStyle>
            <a:lvl1pPr algn="l">
              <a:defRPr sz="1400" b="0">
                <a:solidFill>
                  <a:srgbClr val="0F375C"/>
                </a:solidFill>
              </a:defRPr>
            </a:lvl1pPr>
          </a:lstStyle>
          <a:p>
            <a:r>
              <a:rPr lang="en-US" dirty="0"/>
              <a:t>March 2021</a:t>
            </a:r>
          </a:p>
        </p:txBody>
      </p:sp>
    </p:spTree>
    <p:extLst>
      <p:ext uri="{BB962C8B-B14F-4D97-AF65-F5344CB8AC3E}">
        <p14:creationId xmlns:p14="http://schemas.microsoft.com/office/powerpoint/2010/main" val="996098402"/>
      </p:ext>
    </p:extLst>
  </p:cSld>
  <p:clrMapOvr>
    <a:masterClrMapping/>
  </p:clrMapOvr>
  <p:extLst>
    <p:ext uri="{DCECCB84-F9BA-43D5-87BE-67443E8EF086}">
      <p15:sldGuideLst xmlns:p15="http://schemas.microsoft.com/office/powerpoint/2012/main">
        <p15:guide id="1" pos="2640">
          <p15:clr>
            <a:srgbClr val="FBAE40"/>
          </p15:clr>
        </p15:guide>
        <p15:guide id="2" orient="horz" pos="4008">
          <p15:clr>
            <a:srgbClr val="FBAE40"/>
          </p15:clr>
        </p15:guide>
        <p15:guide id="3" pos="288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Bullete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3400" y="304800"/>
            <a:ext cx="8229600" cy="874931"/>
          </a:xfrm>
        </p:spPr>
        <p:txBody>
          <a:bodyPr anchor="b" anchorCtr="0">
            <a:normAutofit/>
          </a:bodyPr>
          <a:lstStyle>
            <a:lvl1pPr algn="l">
              <a:lnSpc>
                <a:spcPct val="100000"/>
              </a:lnSpc>
              <a:defRPr sz="3000" b="0" i="0" u="none">
                <a:solidFill>
                  <a:srgbClr val="00395C"/>
                </a:solidFill>
              </a:defRPr>
            </a:lvl1pPr>
          </a:lstStyle>
          <a:p>
            <a:r>
              <a:rPr lang="en-US" dirty="0"/>
              <a:t>Enter Page Title</a:t>
            </a:r>
          </a:p>
        </p:txBody>
      </p:sp>
      <p:sp>
        <p:nvSpPr>
          <p:cNvPr id="3" name="Content Placeholder 2"/>
          <p:cNvSpPr>
            <a:spLocks noGrp="1"/>
          </p:cNvSpPr>
          <p:nvPr>
            <p:ph idx="1" hasCustomPrompt="1"/>
          </p:nvPr>
        </p:nvSpPr>
        <p:spPr>
          <a:xfrm>
            <a:off x="533400" y="1590805"/>
            <a:ext cx="8229600" cy="4276595"/>
          </a:xfrm>
        </p:spPr>
        <p:txBody>
          <a:bodyPr>
            <a:normAutofit/>
          </a:bodyPr>
          <a:lstStyle>
            <a:lvl1pPr marL="225425" indent="-225425">
              <a:spcBef>
                <a:spcPts val="1800"/>
              </a:spcBef>
              <a:spcAft>
                <a:spcPts val="0"/>
              </a:spcAft>
              <a:buClr>
                <a:srgbClr val="00395C"/>
              </a:buClr>
              <a:buFont typeface="Wingdings" panose="05000000000000000000" pitchFamily="2" charset="2"/>
              <a:buChar char="§"/>
              <a:defRPr sz="2200" baseline="0">
                <a:solidFill>
                  <a:srgbClr val="0F375C"/>
                </a:solidFill>
              </a:defRPr>
            </a:lvl1pPr>
            <a:lvl2pPr marL="688975" indent="-231775">
              <a:spcBef>
                <a:spcPts val="1200"/>
              </a:spcBef>
              <a:spcAft>
                <a:spcPts val="0"/>
              </a:spcAft>
              <a:buClr>
                <a:srgbClr val="EB602B"/>
              </a:buClr>
              <a:buSzPct val="100000"/>
              <a:buFont typeface="Arial" panose="020B0604020202020204" pitchFamily="34" charset="0"/>
              <a:buChar char="–"/>
              <a:defRPr sz="2000" b="0">
                <a:solidFill>
                  <a:srgbClr val="0F375C"/>
                </a:solidFill>
              </a:defRPr>
            </a:lvl2pPr>
            <a:lvl3pPr marL="1139825" indent="-225425">
              <a:spcBef>
                <a:spcPts val="1200"/>
              </a:spcBef>
              <a:spcAft>
                <a:spcPts val="0"/>
              </a:spcAft>
              <a:buClr>
                <a:srgbClr val="00395C"/>
              </a:buClr>
              <a:buFont typeface="Arial" panose="020B0604020202020204" pitchFamily="34" charset="0"/>
              <a:buChar char="•"/>
              <a:defRPr sz="1800">
                <a:solidFill>
                  <a:srgbClr val="0F375C"/>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dirty="0"/>
              <a:t>Enter First Level Bullet Point</a:t>
            </a:r>
          </a:p>
          <a:p>
            <a:pPr lvl="1"/>
            <a:r>
              <a:rPr lang="en-US" dirty="0"/>
              <a:t>Second Level Bullet Point</a:t>
            </a:r>
          </a:p>
          <a:p>
            <a:pPr lvl="2"/>
            <a:r>
              <a:rPr lang="en-US" dirty="0"/>
              <a:t>Third Level</a:t>
            </a:r>
          </a:p>
        </p:txBody>
      </p:sp>
      <p:sp>
        <p:nvSpPr>
          <p:cNvPr id="12" name="Footer Placeholder 4"/>
          <p:cNvSpPr>
            <a:spLocks noGrp="1"/>
          </p:cNvSpPr>
          <p:nvPr>
            <p:ph type="ftr" sz="quarter" idx="3"/>
          </p:nvPr>
        </p:nvSpPr>
        <p:spPr>
          <a:xfrm>
            <a:off x="1828800" y="6561746"/>
            <a:ext cx="6324600" cy="301752"/>
          </a:xfrm>
          <a:prstGeom prst="rect">
            <a:avLst/>
          </a:prstGeom>
        </p:spPr>
        <p:txBody>
          <a:bodyPr vert="horz" lIns="91440" tIns="45720" rIns="91440" bIns="45720" rtlCol="0" anchor="ctr">
            <a:normAutofit/>
          </a:bodyPr>
          <a:lstStyle>
            <a:lvl1pPr algn="l">
              <a:defRPr sz="900" b="1">
                <a:solidFill>
                  <a:srgbClr val="0F375C"/>
                </a:solidFill>
              </a:defRPr>
            </a:lvl1pPr>
          </a:lstStyle>
          <a:p>
            <a:r>
              <a:rPr lang="en-US" dirty="0"/>
              <a:t>The Sustainable Finance Disclosure Regulation - Allianz</a:t>
            </a:r>
          </a:p>
        </p:txBody>
      </p:sp>
      <p:sp>
        <p:nvSpPr>
          <p:cNvPr id="13" name="Slide Number Placeholder 5"/>
          <p:cNvSpPr>
            <a:spLocks noGrp="1"/>
          </p:cNvSpPr>
          <p:nvPr>
            <p:ph type="sldNum" sz="quarter" idx="4"/>
          </p:nvPr>
        </p:nvSpPr>
        <p:spPr>
          <a:xfrm>
            <a:off x="8153400" y="6561746"/>
            <a:ext cx="948068" cy="301752"/>
          </a:xfrm>
          <a:prstGeom prst="rect">
            <a:avLst/>
          </a:prstGeom>
        </p:spPr>
        <p:txBody>
          <a:bodyPr vert="horz" lIns="91440" tIns="45720" rIns="91440" bIns="45720" rtlCol="0" anchor="ctr"/>
          <a:lstStyle>
            <a:lvl1pPr algn="r">
              <a:defRPr sz="900" b="1">
                <a:solidFill>
                  <a:srgbClr val="00395C"/>
                </a:solidFill>
              </a:defRPr>
            </a:lvl1pPr>
          </a:lstStyle>
          <a:p>
            <a:fld id="{423ACDEF-398B-4923-BAF3-0AF17CFC972B}" type="slidenum">
              <a:rPr lang="en-US" smtClean="0"/>
              <a:pPr/>
              <a:t>‹#›</a:t>
            </a:fld>
            <a:endParaRPr lang="en-US" dirty="0"/>
          </a:p>
        </p:txBody>
      </p:sp>
      <p:sp>
        <p:nvSpPr>
          <p:cNvPr id="14" name="Date Placeholder 3"/>
          <p:cNvSpPr>
            <a:spLocks noGrp="1"/>
          </p:cNvSpPr>
          <p:nvPr>
            <p:ph type="dt" sz="half" idx="2"/>
          </p:nvPr>
        </p:nvSpPr>
        <p:spPr>
          <a:xfrm>
            <a:off x="0" y="6561746"/>
            <a:ext cx="1752600" cy="301752"/>
          </a:xfrm>
          <a:prstGeom prst="rect">
            <a:avLst/>
          </a:prstGeom>
        </p:spPr>
        <p:txBody>
          <a:bodyPr vert="horz" lIns="91440" tIns="45720" rIns="91440" bIns="45720" rtlCol="0" anchor="ctr"/>
          <a:lstStyle>
            <a:lvl1pPr algn="r">
              <a:defRPr sz="900">
                <a:solidFill>
                  <a:srgbClr val="0F375C"/>
                </a:solidFill>
              </a:defRPr>
            </a:lvl1pPr>
          </a:lstStyle>
          <a:p>
            <a:r>
              <a:rPr lang="en-US" dirty="0"/>
              <a:t>March 2021</a:t>
            </a:r>
          </a:p>
        </p:txBody>
      </p:sp>
      <p:cxnSp>
        <p:nvCxnSpPr>
          <p:cNvPr id="11" name="Straight Connector 10"/>
          <p:cNvCxnSpPr/>
          <p:nvPr userDrawn="1"/>
        </p:nvCxnSpPr>
        <p:spPr>
          <a:xfrm>
            <a:off x="539104" y="1405833"/>
            <a:ext cx="8596430" cy="0"/>
          </a:xfrm>
          <a:prstGeom prst="line">
            <a:avLst/>
          </a:prstGeom>
          <a:ln w="9525">
            <a:solidFill>
              <a:srgbClr val="EB602B"/>
            </a:solidFill>
          </a:ln>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0" y="6200848"/>
            <a:ext cx="9144000" cy="332162"/>
            <a:chOff x="0" y="3115525"/>
            <a:chExt cx="9144000" cy="332162"/>
          </a:xfrm>
        </p:grpSpPr>
        <p:cxnSp>
          <p:nvCxnSpPr>
            <p:cNvPr id="15" name="Straight Connector 14"/>
            <p:cNvCxnSpPr/>
            <p:nvPr userDrawn="1"/>
          </p:nvCxnSpPr>
          <p:spPr>
            <a:xfrm flipH="1" flipV="1">
              <a:off x="1" y="3115525"/>
              <a:ext cx="6443132" cy="325117"/>
            </a:xfrm>
            <a:prstGeom prst="line">
              <a:avLst/>
            </a:prstGeom>
            <a:ln w="12700">
              <a:solidFill>
                <a:srgbClr val="77777A"/>
              </a:solidFill>
            </a:ln>
          </p:spPr>
          <p:style>
            <a:lnRef idx="1">
              <a:schemeClr val="accent1"/>
            </a:lnRef>
            <a:fillRef idx="0">
              <a:schemeClr val="accent1"/>
            </a:fillRef>
            <a:effectRef idx="0">
              <a:schemeClr val="accent1"/>
            </a:effectRef>
            <a:fontRef idx="minor">
              <a:schemeClr val="tx1"/>
            </a:fontRef>
          </p:style>
        </p:cxnSp>
        <p:sp>
          <p:nvSpPr>
            <p:cNvPr id="16" name="Right Triangle 15"/>
            <p:cNvSpPr/>
            <p:nvPr userDrawn="1"/>
          </p:nvSpPr>
          <p:spPr>
            <a:xfrm>
              <a:off x="0" y="3254375"/>
              <a:ext cx="6646333" cy="186267"/>
            </a:xfrm>
            <a:prstGeom prst="rtTriangle">
              <a:avLst/>
            </a:prstGeom>
            <a:solidFill>
              <a:srgbClr val="EB6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7" name="Right Triangle 16"/>
            <p:cNvSpPr/>
            <p:nvPr userDrawn="1"/>
          </p:nvSpPr>
          <p:spPr>
            <a:xfrm flipH="1">
              <a:off x="6443133" y="3115525"/>
              <a:ext cx="2700867" cy="332162"/>
            </a:xfrm>
            <a:prstGeom prst="rtTriangle">
              <a:avLst/>
            </a:prstGeom>
            <a:solidFill>
              <a:srgbClr val="003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18" name="Straight Connector 17"/>
            <p:cNvCxnSpPr/>
            <p:nvPr userDrawn="1"/>
          </p:nvCxnSpPr>
          <p:spPr>
            <a:xfrm>
              <a:off x="0" y="3445933"/>
              <a:ext cx="9144000" cy="0"/>
            </a:xfrm>
            <a:prstGeom prst="line">
              <a:avLst/>
            </a:prstGeom>
            <a:ln w="12700">
              <a:solidFill>
                <a:srgbClr val="00395C"/>
              </a:solidFill>
            </a:ln>
          </p:spPr>
          <p:style>
            <a:lnRef idx="1">
              <a:schemeClr val="accent1"/>
            </a:lnRef>
            <a:fillRef idx="0">
              <a:schemeClr val="accent1"/>
            </a:fillRef>
            <a:effectRef idx="0">
              <a:schemeClr val="accent1"/>
            </a:effectRef>
            <a:fontRef idx="minor">
              <a:schemeClr val="tx1"/>
            </a:fontRef>
          </p:style>
        </p:cxnSp>
      </p:grpSp>
      <p:cxnSp>
        <p:nvCxnSpPr>
          <p:cNvPr id="19" name="Straight Connector 18"/>
          <p:cNvCxnSpPr/>
          <p:nvPr userDrawn="1"/>
        </p:nvCxnSpPr>
        <p:spPr>
          <a:xfrm>
            <a:off x="1789493" y="6657764"/>
            <a:ext cx="0" cy="88253"/>
          </a:xfrm>
          <a:prstGeom prst="line">
            <a:avLst/>
          </a:prstGeom>
          <a:ln w="6350">
            <a:solidFill>
              <a:srgbClr val="EB60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1925583"/>
      </p:ext>
    </p:extLst>
  </p:cSld>
  <p:clrMapOvr>
    <a:masterClrMapping/>
  </p:clrMapOvr>
  <p:extLst>
    <p:ext uri="{DCECCB84-F9BA-43D5-87BE-67443E8EF086}">
      <p15:sldGuideLst xmlns:p15="http://schemas.microsoft.com/office/powerpoint/2012/main">
        <p15:guide id="1" orient="horz" pos="4056">
          <p15:clr>
            <a:srgbClr val="FBAE40"/>
          </p15:clr>
        </p15:guide>
        <p15:guide id="2" orient="horz" pos="386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Bulleted Dark Background">
    <p:spTree>
      <p:nvGrpSpPr>
        <p:cNvPr id="1" name=""/>
        <p:cNvGrpSpPr/>
        <p:nvPr/>
      </p:nvGrpSpPr>
      <p:grpSpPr>
        <a:xfrm>
          <a:off x="0" y="0"/>
          <a:ext cx="0" cy="0"/>
          <a:chOff x="0" y="0"/>
          <a:chExt cx="0" cy="0"/>
        </a:xfrm>
      </p:grpSpPr>
      <p:sp>
        <p:nvSpPr>
          <p:cNvPr id="9" name="Rectangle 8"/>
          <p:cNvSpPr/>
          <p:nvPr userDrawn="1"/>
        </p:nvSpPr>
        <p:spPr>
          <a:xfrm>
            <a:off x="0" y="0"/>
            <a:ext cx="9144001" cy="6858000"/>
          </a:xfrm>
          <a:prstGeom prst="rect">
            <a:avLst/>
          </a:prstGeom>
          <a:solidFill>
            <a:srgbClr val="003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hasCustomPrompt="1"/>
          </p:nvPr>
        </p:nvSpPr>
        <p:spPr>
          <a:xfrm>
            <a:off x="533400" y="304800"/>
            <a:ext cx="8229600" cy="874931"/>
          </a:xfrm>
        </p:spPr>
        <p:txBody>
          <a:bodyPr anchor="b" anchorCtr="0">
            <a:normAutofit/>
          </a:bodyPr>
          <a:lstStyle>
            <a:lvl1pPr algn="l">
              <a:lnSpc>
                <a:spcPct val="100000"/>
              </a:lnSpc>
              <a:defRPr sz="3000" b="0" i="0" u="none">
                <a:solidFill>
                  <a:schemeClr val="bg1"/>
                </a:solidFill>
              </a:defRPr>
            </a:lvl1pPr>
          </a:lstStyle>
          <a:p>
            <a:r>
              <a:rPr lang="en-US" dirty="0"/>
              <a:t>Enter Page Title</a:t>
            </a:r>
          </a:p>
        </p:txBody>
      </p:sp>
      <p:sp>
        <p:nvSpPr>
          <p:cNvPr id="3" name="Content Placeholder 2"/>
          <p:cNvSpPr>
            <a:spLocks noGrp="1"/>
          </p:cNvSpPr>
          <p:nvPr>
            <p:ph idx="1" hasCustomPrompt="1"/>
          </p:nvPr>
        </p:nvSpPr>
        <p:spPr>
          <a:xfrm>
            <a:off x="533400" y="1590805"/>
            <a:ext cx="8229600" cy="4660057"/>
          </a:xfrm>
        </p:spPr>
        <p:txBody>
          <a:bodyPr>
            <a:normAutofit/>
          </a:bodyPr>
          <a:lstStyle>
            <a:lvl1pPr marL="225425" indent="-225425">
              <a:spcBef>
                <a:spcPts val="1200"/>
              </a:spcBef>
              <a:spcAft>
                <a:spcPts val="0"/>
              </a:spcAft>
              <a:buClr>
                <a:srgbClr val="EB602B"/>
              </a:buClr>
              <a:buFont typeface="Wingdings" panose="05000000000000000000" pitchFamily="2" charset="2"/>
              <a:buChar char="§"/>
              <a:defRPr sz="2200" baseline="0">
                <a:solidFill>
                  <a:schemeClr val="bg1"/>
                </a:solidFill>
              </a:defRPr>
            </a:lvl1pPr>
            <a:lvl2pPr marL="688975" indent="-231775">
              <a:spcBef>
                <a:spcPts val="1200"/>
              </a:spcBef>
              <a:spcAft>
                <a:spcPts val="0"/>
              </a:spcAft>
              <a:buClr>
                <a:schemeClr val="bg1"/>
              </a:buClr>
              <a:buSzPct val="100000"/>
              <a:buFont typeface="Arial" panose="020B0604020202020204" pitchFamily="34" charset="0"/>
              <a:buChar char="–"/>
              <a:defRPr sz="2000" b="0">
                <a:solidFill>
                  <a:schemeClr val="bg1"/>
                </a:solidFill>
              </a:defRPr>
            </a:lvl2pPr>
            <a:lvl3pPr marL="1139825" indent="-225425">
              <a:spcBef>
                <a:spcPts val="1200"/>
              </a:spcBef>
              <a:spcAft>
                <a:spcPts val="0"/>
              </a:spcAft>
              <a:buClr>
                <a:srgbClr val="EB602B"/>
              </a:buClr>
              <a:buFont typeface="Arial" panose="020B0604020202020204" pitchFamily="34" charset="0"/>
              <a:buChar char="•"/>
              <a:defRPr sz="1800">
                <a:solidFill>
                  <a:schemeClr val="bg1"/>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dirty="0"/>
              <a:t>Enter First Level Bullet Point</a:t>
            </a:r>
          </a:p>
          <a:p>
            <a:pPr lvl="1"/>
            <a:r>
              <a:rPr lang="en-US" dirty="0"/>
              <a:t>Second Level Bullet Point</a:t>
            </a:r>
          </a:p>
          <a:p>
            <a:pPr lvl="2"/>
            <a:r>
              <a:rPr lang="en-US" dirty="0"/>
              <a:t>Third Level</a:t>
            </a:r>
          </a:p>
        </p:txBody>
      </p:sp>
      <p:sp>
        <p:nvSpPr>
          <p:cNvPr id="12" name="Footer Placeholder 4"/>
          <p:cNvSpPr>
            <a:spLocks noGrp="1"/>
          </p:cNvSpPr>
          <p:nvPr>
            <p:ph type="ftr" sz="quarter" idx="3"/>
          </p:nvPr>
        </p:nvSpPr>
        <p:spPr>
          <a:xfrm>
            <a:off x="1828800" y="6565392"/>
            <a:ext cx="6175717" cy="301752"/>
          </a:xfrm>
          <a:prstGeom prst="rect">
            <a:avLst/>
          </a:prstGeom>
        </p:spPr>
        <p:txBody>
          <a:bodyPr vert="horz" lIns="91440" tIns="45720" rIns="91440" bIns="45720" rtlCol="0" anchor="ctr">
            <a:normAutofit/>
          </a:bodyPr>
          <a:lstStyle>
            <a:lvl1pPr algn="l">
              <a:defRPr sz="900" b="1">
                <a:solidFill>
                  <a:schemeClr val="bg1"/>
                </a:solidFill>
              </a:defRPr>
            </a:lvl1pPr>
          </a:lstStyle>
          <a:p>
            <a:r>
              <a:rPr lang="en-US" dirty="0">
                <a:solidFill>
                  <a:prstClr val="white"/>
                </a:solidFill>
              </a:rPr>
              <a:t>The Sustainable Finance Disclosure Regulation - Allianz</a:t>
            </a:r>
          </a:p>
        </p:txBody>
      </p:sp>
      <p:sp>
        <p:nvSpPr>
          <p:cNvPr id="13" name="Slide Number Placeholder 5"/>
          <p:cNvSpPr>
            <a:spLocks noGrp="1"/>
          </p:cNvSpPr>
          <p:nvPr>
            <p:ph type="sldNum" sz="quarter" idx="4"/>
          </p:nvPr>
        </p:nvSpPr>
        <p:spPr>
          <a:xfrm>
            <a:off x="8153400" y="6565392"/>
            <a:ext cx="948068" cy="301752"/>
          </a:xfrm>
          <a:prstGeom prst="rect">
            <a:avLst/>
          </a:prstGeom>
        </p:spPr>
        <p:txBody>
          <a:bodyPr vert="horz" lIns="91440" tIns="45720" rIns="91440" bIns="45720" rtlCol="0" anchor="ctr"/>
          <a:lstStyle>
            <a:lvl1pPr algn="r">
              <a:defRPr sz="900" b="1">
                <a:solidFill>
                  <a:schemeClr val="bg1"/>
                </a:solidFill>
              </a:defRPr>
            </a:lvl1pPr>
          </a:lstStyle>
          <a:p>
            <a:fld id="{423ACDEF-398B-4923-BAF3-0AF17CFC972B}" type="slidenum">
              <a:rPr lang="en-US" smtClean="0">
                <a:solidFill>
                  <a:prstClr val="white"/>
                </a:solidFill>
              </a:rPr>
              <a:pPr/>
              <a:t>‹#›</a:t>
            </a:fld>
            <a:endParaRPr lang="en-US" dirty="0">
              <a:solidFill>
                <a:prstClr val="white"/>
              </a:solidFill>
            </a:endParaRPr>
          </a:p>
        </p:txBody>
      </p:sp>
      <p:sp>
        <p:nvSpPr>
          <p:cNvPr id="14" name="Date Placeholder 3"/>
          <p:cNvSpPr>
            <a:spLocks noGrp="1"/>
          </p:cNvSpPr>
          <p:nvPr>
            <p:ph type="dt" sz="half" idx="2"/>
          </p:nvPr>
        </p:nvSpPr>
        <p:spPr>
          <a:xfrm>
            <a:off x="0" y="6565392"/>
            <a:ext cx="1752600" cy="301752"/>
          </a:xfrm>
          <a:prstGeom prst="rect">
            <a:avLst/>
          </a:prstGeom>
        </p:spPr>
        <p:txBody>
          <a:bodyPr vert="horz" lIns="91440" tIns="45720" rIns="91440" bIns="45720" rtlCol="0" anchor="ctr"/>
          <a:lstStyle>
            <a:lvl1pPr algn="r">
              <a:defRPr sz="900">
                <a:solidFill>
                  <a:schemeClr val="bg1"/>
                </a:solidFill>
              </a:defRPr>
            </a:lvl1pPr>
          </a:lstStyle>
          <a:p>
            <a:r>
              <a:rPr lang="en-US" dirty="0">
                <a:solidFill>
                  <a:prstClr val="white"/>
                </a:solidFill>
              </a:rPr>
              <a:t>March 2021</a:t>
            </a:r>
          </a:p>
        </p:txBody>
      </p:sp>
      <p:cxnSp>
        <p:nvCxnSpPr>
          <p:cNvPr id="15" name="Straight Connector 14"/>
          <p:cNvCxnSpPr/>
          <p:nvPr userDrawn="1"/>
        </p:nvCxnSpPr>
        <p:spPr>
          <a:xfrm>
            <a:off x="539104" y="1405833"/>
            <a:ext cx="8596430" cy="0"/>
          </a:xfrm>
          <a:prstGeom prst="line">
            <a:avLst/>
          </a:prstGeom>
          <a:ln w="9525">
            <a:solidFill>
              <a:srgbClr val="EB60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1789493" y="6656832"/>
            <a:ext cx="0" cy="88253"/>
          </a:xfrm>
          <a:prstGeom prst="line">
            <a:avLst/>
          </a:prstGeom>
          <a:ln w="6350">
            <a:solidFill>
              <a:srgbClr val="FEFBF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0389241"/>
      </p:ext>
    </p:extLst>
  </p:cSld>
  <p:clrMapOvr>
    <a:masterClrMapping/>
  </p:clrMapOvr>
  <p:extLst>
    <p:ext uri="{DCECCB84-F9BA-43D5-87BE-67443E8EF086}">
      <p15:sldGuideLst xmlns:p15="http://schemas.microsoft.com/office/powerpoint/2012/main">
        <p15:guide id="1" orient="horz" pos="4056">
          <p15:clr>
            <a:srgbClr val="FBAE40"/>
          </p15:clr>
        </p15:guide>
        <p15:guide id="2" orient="horz" pos="3864">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24" Type="http://schemas.openxmlformats.org/officeDocument/2006/relationships/theme" Target="../theme/theme2.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23" Type="http://schemas.openxmlformats.org/officeDocument/2006/relationships/slideLayout" Target="../slideLayouts/slideLayout46.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3400" y="321368"/>
            <a:ext cx="8229600" cy="646331"/>
          </a:xfrm>
          <a:prstGeom prst="rect">
            <a:avLst/>
          </a:prstGeom>
        </p:spPr>
        <p:txBody>
          <a:bodyPr vert="horz" lIns="0" tIns="45720" rIns="0" bIns="45720" rtlCol="0" anchor="b"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533400" y="1388168"/>
            <a:ext cx="8229600" cy="4759539"/>
          </a:xfrm>
          <a:prstGeom prst="rect">
            <a:avLst/>
          </a:prstGeom>
        </p:spPr>
        <p:txBody>
          <a:bodyPr vert="horz" lIns="0" tIns="45720" rIns="0" bIns="45720" rtlCol="0">
            <a:normAutofit/>
          </a:bodyPr>
          <a:lstStyle/>
          <a:p>
            <a:pPr lvl="0"/>
            <a:r>
              <a:rPr lang="en-US" dirty="0"/>
              <a:t>Click to edit Master text styles</a:t>
            </a:r>
          </a:p>
          <a:p>
            <a:pPr lvl="1"/>
            <a:r>
              <a:rPr lang="en-US" dirty="0"/>
              <a:t>Second level</a:t>
            </a:r>
          </a:p>
          <a:p>
            <a:pPr lvl="2"/>
            <a:r>
              <a:rPr lang="en-US" dirty="0"/>
              <a:t>Third level</a:t>
            </a:r>
          </a:p>
        </p:txBody>
      </p:sp>
      <p:sp>
        <p:nvSpPr>
          <p:cNvPr id="5" name="Footer Placeholder 4"/>
          <p:cNvSpPr>
            <a:spLocks noGrp="1"/>
          </p:cNvSpPr>
          <p:nvPr>
            <p:ph type="ftr" sz="quarter" idx="3"/>
          </p:nvPr>
        </p:nvSpPr>
        <p:spPr>
          <a:xfrm>
            <a:off x="1828800" y="6480470"/>
            <a:ext cx="6553200" cy="365125"/>
          </a:xfrm>
          <a:prstGeom prst="rect">
            <a:avLst/>
          </a:prstGeom>
        </p:spPr>
        <p:txBody>
          <a:bodyPr vert="horz" lIns="91440" tIns="45720" rIns="91440" bIns="45720" rtlCol="0" anchor="ctr">
            <a:normAutofit/>
          </a:bodyPr>
          <a:lstStyle>
            <a:lvl1pPr algn="l">
              <a:defRPr sz="900" b="1">
                <a:solidFill>
                  <a:srgbClr val="0F375C"/>
                </a:solidFill>
              </a:defRPr>
            </a:lvl1pPr>
          </a:lstStyle>
          <a:p>
            <a:r>
              <a:rPr lang="en-US" dirty="0"/>
              <a:t>The Sustainable Finance Disclosure Regulation - Allianz</a:t>
            </a:r>
          </a:p>
        </p:txBody>
      </p:sp>
      <p:sp>
        <p:nvSpPr>
          <p:cNvPr id="6" name="Slide Number Placeholder 5"/>
          <p:cNvSpPr>
            <a:spLocks noGrp="1"/>
          </p:cNvSpPr>
          <p:nvPr>
            <p:ph type="sldNum" sz="quarter" idx="4"/>
          </p:nvPr>
        </p:nvSpPr>
        <p:spPr>
          <a:xfrm>
            <a:off x="8153400" y="6476965"/>
            <a:ext cx="948068" cy="365125"/>
          </a:xfrm>
          <a:prstGeom prst="rect">
            <a:avLst/>
          </a:prstGeom>
        </p:spPr>
        <p:txBody>
          <a:bodyPr vert="horz" lIns="91440" tIns="45720" rIns="91440" bIns="45720" rtlCol="0" anchor="ctr"/>
          <a:lstStyle>
            <a:lvl1pPr algn="r">
              <a:defRPr sz="900" b="1">
                <a:solidFill>
                  <a:srgbClr val="0F375C"/>
                </a:solidFill>
              </a:defRPr>
            </a:lvl1pPr>
          </a:lstStyle>
          <a:p>
            <a:fld id="{423ACDEF-398B-4923-BAF3-0AF17CFC972B}" type="slidenum">
              <a:rPr lang="en-US" smtClean="0"/>
              <a:pPr/>
              <a:t>‹#›</a:t>
            </a:fld>
            <a:endParaRPr lang="en-US" dirty="0"/>
          </a:p>
        </p:txBody>
      </p:sp>
      <p:sp>
        <p:nvSpPr>
          <p:cNvPr id="7" name="Date Placeholder 3"/>
          <p:cNvSpPr>
            <a:spLocks noGrp="1"/>
          </p:cNvSpPr>
          <p:nvPr>
            <p:ph type="dt" sz="half" idx="2"/>
          </p:nvPr>
        </p:nvSpPr>
        <p:spPr>
          <a:xfrm>
            <a:off x="533400" y="6480470"/>
            <a:ext cx="1219200" cy="365125"/>
          </a:xfrm>
          <a:prstGeom prst="rect">
            <a:avLst/>
          </a:prstGeom>
        </p:spPr>
        <p:txBody>
          <a:bodyPr vert="horz" lIns="91440" tIns="45720" rIns="91440" bIns="45720" rtlCol="0" anchor="ctr"/>
          <a:lstStyle>
            <a:lvl1pPr algn="r">
              <a:defRPr sz="900" b="1">
                <a:solidFill>
                  <a:srgbClr val="0F375C"/>
                </a:solidFill>
              </a:defRPr>
            </a:lvl1pPr>
          </a:lstStyle>
          <a:p>
            <a:r>
              <a:rPr lang="en-US" dirty="0"/>
              <a:t>March 2021</a:t>
            </a:r>
          </a:p>
        </p:txBody>
      </p:sp>
    </p:spTree>
    <p:extLst>
      <p:ext uri="{BB962C8B-B14F-4D97-AF65-F5344CB8AC3E}">
        <p14:creationId xmlns:p14="http://schemas.microsoft.com/office/powerpoint/2010/main" val="5439847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 id="2147483731" r:id="rId18"/>
    <p:sldLayoutId id="2147483732" r:id="rId19"/>
    <p:sldLayoutId id="2147483733" r:id="rId20"/>
    <p:sldLayoutId id="2147483734" r:id="rId21"/>
    <p:sldLayoutId id="2147483735" r:id="rId22"/>
    <p:sldLayoutId id="2147483736" r:id="rId23"/>
  </p:sldLayoutIdLst>
  <p:hf hdr="0"/>
  <p:txStyles>
    <p:titleStyle>
      <a:lvl1pPr algn="l" defTabSz="914400" rtl="0" eaLnBrk="1" latinLnBrk="0" hangingPunct="1">
        <a:lnSpc>
          <a:spcPct val="100000"/>
        </a:lnSpc>
        <a:spcBef>
          <a:spcPct val="0"/>
        </a:spcBef>
        <a:buNone/>
        <a:defRPr sz="3000" b="0" kern="1200">
          <a:solidFill>
            <a:srgbClr val="00395C"/>
          </a:solidFill>
          <a:latin typeface="+mj-lt"/>
          <a:ea typeface="+mj-ea"/>
          <a:cs typeface="+mj-cs"/>
        </a:defRPr>
      </a:lvl1pPr>
    </p:titleStyle>
    <p:bodyStyle>
      <a:lvl1pPr marL="225425" indent="-225425" algn="l" defTabSz="914400" rtl="0" eaLnBrk="1" latinLnBrk="0" hangingPunct="1">
        <a:spcBef>
          <a:spcPts val="1200"/>
        </a:spcBef>
        <a:buClr>
          <a:srgbClr val="00395C"/>
        </a:buClr>
        <a:buSzPct val="85000"/>
        <a:buFont typeface="Wingdings" panose="05000000000000000000" pitchFamily="2" charset="2"/>
        <a:buChar char="§"/>
        <a:defRPr sz="2200" kern="1200" baseline="0">
          <a:solidFill>
            <a:srgbClr val="0F375C"/>
          </a:solidFill>
          <a:latin typeface="+mn-lt"/>
          <a:ea typeface="+mn-ea"/>
          <a:cs typeface="+mn-cs"/>
        </a:defRPr>
      </a:lvl1pPr>
      <a:lvl2pPr marL="688975" indent="-231775" algn="l" defTabSz="914400" rtl="0" eaLnBrk="1" latinLnBrk="0" hangingPunct="1">
        <a:spcBef>
          <a:spcPts val="1200"/>
        </a:spcBef>
        <a:buClr>
          <a:srgbClr val="EB602B"/>
        </a:buClr>
        <a:buSzPct val="100000"/>
        <a:buFont typeface="Arial" panose="020B0604020202020204" pitchFamily="34" charset="0"/>
        <a:buChar char="–"/>
        <a:defRPr sz="2000" b="0" kern="1200">
          <a:solidFill>
            <a:srgbClr val="0F375C"/>
          </a:solidFill>
          <a:latin typeface="+mn-lt"/>
          <a:ea typeface="+mn-ea"/>
          <a:cs typeface="+mn-cs"/>
        </a:defRPr>
      </a:lvl2pPr>
      <a:lvl3pPr marL="1139825" indent="-225425" algn="l" defTabSz="914400" rtl="0" eaLnBrk="1" latinLnBrk="0" hangingPunct="1">
        <a:spcBef>
          <a:spcPts val="1200"/>
        </a:spcBef>
        <a:buClr>
          <a:srgbClr val="00395C"/>
        </a:buClr>
        <a:buFont typeface="Arial" panose="020B0604020202020204" pitchFamily="34" charset="0"/>
        <a:buChar char="•"/>
        <a:defRPr sz="1800" kern="1200">
          <a:solidFill>
            <a:srgbClr val="0F375C"/>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rgbClr val="5F5F5F"/>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rgbClr val="5F5F5F"/>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952">
          <p15:clr>
            <a:srgbClr val="F26B43"/>
          </p15:clr>
        </p15:guide>
        <p15:guide id="2" pos="288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3400" y="321368"/>
            <a:ext cx="8229600" cy="646331"/>
          </a:xfrm>
          <a:prstGeom prst="rect">
            <a:avLst/>
          </a:prstGeom>
        </p:spPr>
        <p:txBody>
          <a:bodyPr vert="horz" lIns="0" tIns="45720" rIns="0" bIns="45720" rtlCol="0" anchor="b"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533400" y="1388168"/>
            <a:ext cx="8229600" cy="4759539"/>
          </a:xfrm>
          <a:prstGeom prst="rect">
            <a:avLst/>
          </a:prstGeom>
        </p:spPr>
        <p:txBody>
          <a:bodyPr vert="horz" lIns="0" tIns="45720" rIns="0" bIns="45720" rtlCol="0">
            <a:normAutofit/>
          </a:bodyPr>
          <a:lstStyle/>
          <a:p>
            <a:pPr lvl="0"/>
            <a:r>
              <a:rPr lang="en-US" dirty="0"/>
              <a:t>Click to edit Master text styles</a:t>
            </a:r>
          </a:p>
          <a:p>
            <a:pPr lvl="1"/>
            <a:r>
              <a:rPr lang="en-US" dirty="0"/>
              <a:t>Second level</a:t>
            </a:r>
          </a:p>
          <a:p>
            <a:pPr lvl="2"/>
            <a:r>
              <a:rPr lang="en-US" dirty="0"/>
              <a:t>Third level</a:t>
            </a:r>
          </a:p>
        </p:txBody>
      </p:sp>
      <p:sp>
        <p:nvSpPr>
          <p:cNvPr id="5" name="Footer Placeholder 4"/>
          <p:cNvSpPr>
            <a:spLocks noGrp="1"/>
          </p:cNvSpPr>
          <p:nvPr>
            <p:ph type="ftr" sz="quarter" idx="3"/>
          </p:nvPr>
        </p:nvSpPr>
        <p:spPr>
          <a:xfrm>
            <a:off x="1828800" y="6480470"/>
            <a:ext cx="6553200" cy="365125"/>
          </a:xfrm>
          <a:prstGeom prst="rect">
            <a:avLst/>
          </a:prstGeom>
        </p:spPr>
        <p:txBody>
          <a:bodyPr vert="horz" lIns="91440" tIns="45720" rIns="91440" bIns="45720" rtlCol="0" anchor="ctr">
            <a:normAutofit/>
          </a:bodyPr>
          <a:lstStyle>
            <a:lvl1pPr algn="l">
              <a:defRPr sz="900" b="1">
                <a:solidFill>
                  <a:srgbClr val="0F375C"/>
                </a:solidFill>
              </a:defRPr>
            </a:lvl1pPr>
          </a:lstStyle>
          <a:p>
            <a:r>
              <a:rPr lang="en-US" dirty="0"/>
              <a:t>The Sustainable Finance Disclosure Regulation - Allianz</a:t>
            </a:r>
          </a:p>
        </p:txBody>
      </p:sp>
      <p:sp>
        <p:nvSpPr>
          <p:cNvPr id="6" name="Slide Number Placeholder 5"/>
          <p:cNvSpPr>
            <a:spLocks noGrp="1"/>
          </p:cNvSpPr>
          <p:nvPr>
            <p:ph type="sldNum" sz="quarter" idx="4"/>
          </p:nvPr>
        </p:nvSpPr>
        <p:spPr>
          <a:xfrm>
            <a:off x="8153400" y="6476965"/>
            <a:ext cx="948068" cy="365125"/>
          </a:xfrm>
          <a:prstGeom prst="rect">
            <a:avLst/>
          </a:prstGeom>
        </p:spPr>
        <p:txBody>
          <a:bodyPr vert="horz" lIns="91440" tIns="45720" rIns="91440" bIns="45720" rtlCol="0" anchor="ctr"/>
          <a:lstStyle>
            <a:lvl1pPr algn="r">
              <a:defRPr sz="900" b="1">
                <a:solidFill>
                  <a:srgbClr val="0F375C"/>
                </a:solidFill>
              </a:defRPr>
            </a:lvl1pPr>
          </a:lstStyle>
          <a:p>
            <a:fld id="{423ACDEF-398B-4923-BAF3-0AF17CFC972B}" type="slidenum">
              <a:rPr lang="en-US" smtClean="0"/>
              <a:pPr/>
              <a:t>‹#›</a:t>
            </a:fld>
            <a:endParaRPr lang="en-US" dirty="0"/>
          </a:p>
        </p:txBody>
      </p:sp>
      <p:sp>
        <p:nvSpPr>
          <p:cNvPr id="7" name="Date Placeholder 3"/>
          <p:cNvSpPr>
            <a:spLocks noGrp="1"/>
          </p:cNvSpPr>
          <p:nvPr>
            <p:ph type="dt" sz="half" idx="2"/>
          </p:nvPr>
        </p:nvSpPr>
        <p:spPr>
          <a:xfrm>
            <a:off x="533400" y="6480470"/>
            <a:ext cx="1219200" cy="365125"/>
          </a:xfrm>
          <a:prstGeom prst="rect">
            <a:avLst/>
          </a:prstGeom>
        </p:spPr>
        <p:txBody>
          <a:bodyPr vert="horz" lIns="91440" tIns="45720" rIns="91440" bIns="45720" rtlCol="0" anchor="ctr"/>
          <a:lstStyle>
            <a:lvl1pPr algn="r">
              <a:defRPr sz="900" b="1">
                <a:solidFill>
                  <a:srgbClr val="0F375C"/>
                </a:solidFill>
              </a:defRPr>
            </a:lvl1pPr>
          </a:lstStyle>
          <a:p>
            <a:r>
              <a:rPr lang="en-US" dirty="0"/>
              <a:t>March 2021</a:t>
            </a:r>
          </a:p>
        </p:txBody>
      </p:sp>
    </p:spTree>
    <p:extLst>
      <p:ext uri="{BB962C8B-B14F-4D97-AF65-F5344CB8AC3E}">
        <p14:creationId xmlns:p14="http://schemas.microsoft.com/office/powerpoint/2010/main" val="1136224127"/>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 id="2147483752" r:id="rId15"/>
    <p:sldLayoutId id="2147483753" r:id="rId16"/>
    <p:sldLayoutId id="2147483754" r:id="rId17"/>
    <p:sldLayoutId id="2147483755" r:id="rId18"/>
    <p:sldLayoutId id="2147483756" r:id="rId19"/>
    <p:sldLayoutId id="2147483757" r:id="rId20"/>
    <p:sldLayoutId id="2147483758" r:id="rId21"/>
    <p:sldLayoutId id="2147483759" r:id="rId22"/>
    <p:sldLayoutId id="2147483760" r:id="rId23"/>
  </p:sldLayoutIdLst>
  <p:hf hdr="0"/>
  <p:txStyles>
    <p:titleStyle>
      <a:lvl1pPr algn="l" defTabSz="914400" rtl="0" eaLnBrk="1" latinLnBrk="0" hangingPunct="1">
        <a:lnSpc>
          <a:spcPct val="100000"/>
        </a:lnSpc>
        <a:spcBef>
          <a:spcPct val="0"/>
        </a:spcBef>
        <a:buNone/>
        <a:defRPr sz="3000" b="0" kern="1200">
          <a:solidFill>
            <a:srgbClr val="00395C"/>
          </a:solidFill>
          <a:latin typeface="+mj-lt"/>
          <a:ea typeface="+mj-ea"/>
          <a:cs typeface="+mj-cs"/>
        </a:defRPr>
      </a:lvl1pPr>
    </p:titleStyle>
    <p:bodyStyle>
      <a:lvl1pPr marL="225425" indent="-225425" algn="l" defTabSz="914400" rtl="0" eaLnBrk="1" latinLnBrk="0" hangingPunct="1">
        <a:spcBef>
          <a:spcPts val="1200"/>
        </a:spcBef>
        <a:buClr>
          <a:srgbClr val="00395C"/>
        </a:buClr>
        <a:buSzPct val="85000"/>
        <a:buFont typeface="Wingdings" panose="05000000000000000000" pitchFamily="2" charset="2"/>
        <a:buChar char="§"/>
        <a:defRPr sz="2200" kern="1200" baseline="0">
          <a:solidFill>
            <a:srgbClr val="0F375C"/>
          </a:solidFill>
          <a:latin typeface="+mn-lt"/>
          <a:ea typeface="+mn-ea"/>
          <a:cs typeface="+mn-cs"/>
        </a:defRPr>
      </a:lvl1pPr>
      <a:lvl2pPr marL="688975" indent="-231775" algn="l" defTabSz="914400" rtl="0" eaLnBrk="1" latinLnBrk="0" hangingPunct="1">
        <a:spcBef>
          <a:spcPts val="1200"/>
        </a:spcBef>
        <a:buClr>
          <a:srgbClr val="EB602B"/>
        </a:buClr>
        <a:buSzPct val="100000"/>
        <a:buFont typeface="Arial" panose="020B0604020202020204" pitchFamily="34" charset="0"/>
        <a:buChar char="–"/>
        <a:defRPr sz="2000" b="0" kern="1200">
          <a:solidFill>
            <a:srgbClr val="0F375C"/>
          </a:solidFill>
          <a:latin typeface="+mn-lt"/>
          <a:ea typeface="+mn-ea"/>
          <a:cs typeface="+mn-cs"/>
        </a:defRPr>
      </a:lvl2pPr>
      <a:lvl3pPr marL="1139825" indent="-225425" algn="l" defTabSz="914400" rtl="0" eaLnBrk="1" latinLnBrk="0" hangingPunct="1">
        <a:spcBef>
          <a:spcPts val="1200"/>
        </a:spcBef>
        <a:buClr>
          <a:srgbClr val="00395C"/>
        </a:buClr>
        <a:buFont typeface="Arial" panose="020B0604020202020204" pitchFamily="34" charset="0"/>
        <a:buChar char="•"/>
        <a:defRPr sz="1800" kern="1200">
          <a:solidFill>
            <a:srgbClr val="0F375C"/>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rgbClr val="5F5F5F"/>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rgbClr val="5F5F5F"/>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952">
          <p15:clr>
            <a:srgbClr val="F26B43"/>
          </p15:clr>
        </p15:guide>
        <p15:guide id="2" pos="288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20565" y="381001"/>
            <a:ext cx="4902866" cy="2221522"/>
          </a:xfrm>
        </p:spPr>
        <p:txBody>
          <a:bodyPr>
            <a:normAutofit fontScale="90000"/>
          </a:bodyPr>
          <a:lstStyle/>
          <a:p>
            <a:pPr algn="l"/>
            <a:br>
              <a:rPr lang="en-US" dirty="0"/>
            </a:br>
            <a:br>
              <a:rPr lang="en-US" dirty="0"/>
            </a:br>
            <a:r>
              <a:rPr lang="en-GB" dirty="0"/>
              <a:t>The Sustainable Finance Disclosure Regulation – An Introduction to Article 6, Article 8 and Article 9 Funds</a:t>
            </a:r>
            <a:br>
              <a:rPr lang="en-US" dirty="0"/>
            </a:br>
            <a:endParaRPr lang="en-US" dirty="0">
              <a:solidFill>
                <a:srgbClr val="EB602B"/>
              </a:solidFill>
            </a:endParaRPr>
          </a:p>
        </p:txBody>
      </p:sp>
      <p:sp>
        <p:nvSpPr>
          <p:cNvPr id="4" name="Date Placeholder 3"/>
          <p:cNvSpPr>
            <a:spLocks noGrp="1"/>
          </p:cNvSpPr>
          <p:nvPr>
            <p:ph type="dt" sz="half" idx="2"/>
          </p:nvPr>
        </p:nvSpPr>
        <p:spPr>
          <a:xfrm>
            <a:off x="320565" y="2835657"/>
            <a:ext cx="2590800" cy="375744"/>
          </a:xfrm>
        </p:spPr>
        <p:txBody>
          <a:bodyPr/>
          <a:lstStyle/>
          <a:p>
            <a:pPr algn="l"/>
            <a:r>
              <a:rPr lang="en-US" dirty="0"/>
              <a:t>September 2023</a:t>
            </a:r>
          </a:p>
        </p:txBody>
      </p:sp>
    </p:spTree>
    <p:extLst>
      <p:ext uri="{BB962C8B-B14F-4D97-AF65-F5344CB8AC3E}">
        <p14:creationId xmlns:p14="http://schemas.microsoft.com/office/powerpoint/2010/main" val="2877528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1"/>
            <a:ext cx="8229600" cy="463512"/>
          </a:xfrm>
        </p:spPr>
        <p:txBody>
          <a:bodyPr>
            <a:noAutofit/>
          </a:bodyPr>
          <a:lstStyle/>
          <a:p>
            <a:pPr algn="ctr"/>
            <a:r>
              <a:rPr lang="en-GB" dirty="0">
                <a:solidFill>
                  <a:schemeClr val="accent2"/>
                </a:solidFill>
              </a:rPr>
              <a:t>Common ESG Product Categories</a:t>
            </a:r>
            <a:endParaRPr lang="en-GB" sz="2400" dirty="0">
              <a:solidFill>
                <a:srgbClr val="0F375C"/>
              </a:solidFill>
            </a:endParaRPr>
          </a:p>
        </p:txBody>
      </p:sp>
      <p:sp>
        <p:nvSpPr>
          <p:cNvPr id="4" name="Footer Placeholder 3"/>
          <p:cNvSpPr>
            <a:spLocks noGrp="1"/>
          </p:cNvSpPr>
          <p:nvPr>
            <p:ph type="ftr" sz="quarter" idx="3"/>
          </p:nvPr>
        </p:nvSpPr>
        <p:spPr/>
        <p:txBody>
          <a:bodyPr/>
          <a:lstStyle/>
          <a:p>
            <a:r>
              <a:rPr lang="en-US" dirty="0"/>
              <a:t>The Sustainable Finance Disclosure Regulation</a:t>
            </a:r>
          </a:p>
        </p:txBody>
      </p:sp>
      <p:sp>
        <p:nvSpPr>
          <p:cNvPr id="5" name="Slide Number Placeholder 4"/>
          <p:cNvSpPr>
            <a:spLocks noGrp="1"/>
          </p:cNvSpPr>
          <p:nvPr>
            <p:ph type="sldNum" sz="quarter" idx="4"/>
          </p:nvPr>
        </p:nvSpPr>
        <p:spPr/>
        <p:txBody>
          <a:bodyPr/>
          <a:lstStyle/>
          <a:p>
            <a:fld id="{423ACDEF-398B-4923-BAF3-0AF17CFC972B}" type="slidenum">
              <a:rPr lang="en-US" smtClean="0"/>
              <a:t>2</a:t>
            </a:fld>
            <a:endParaRPr lang="en-US" dirty="0"/>
          </a:p>
        </p:txBody>
      </p:sp>
      <p:sp>
        <p:nvSpPr>
          <p:cNvPr id="6" name="Date Placeholder 5"/>
          <p:cNvSpPr>
            <a:spLocks noGrp="1"/>
          </p:cNvSpPr>
          <p:nvPr>
            <p:ph type="dt" sz="half" idx="2"/>
          </p:nvPr>
        </p:nvSpPr>
        <p:spPr/>
        <p:txBody>
          <a:bodyPr/>
          <a:lstStyle/>
          <a:p>
            <a:r>
              <a:rPr lang="en-US" dirty="0"/>
              <a:t>September 2023</a:t>
            </a:r>
          </a:p>
        </p:txBody>
      </p:sp>
      <p:graphicFrame>
        <p:nvGraphicFramePr>
          <p:cNvPr id="10" name="Table 9">
            <a:extLst>
              <a:ext uri="{FF2B5EF4-FFF2-40B4-BE49-F238E27FC236}">
                <a16:creationId xmlns:a16="http://schemas.microsoft.com/office/drawing/2014/main" id="{7FCEE617-142E-4154-B9B6-C9CB56C39543}"/>
              </a:ext>
            </a:extLst>
          </p:cNvPr>
          <p:cNvGraphicFramePr>
            <a:graphicFrameLocks noGrp="1"/>
          </p:cNvGraphicFramePr>
          <p:nvPr>
            <p:extLst>
              <p:ext uri="{D42A27DB-BD31-4B8C-83A1-F6EECF244321}">
                <p14:modId xmlns:p14="http://schemas.microsoft.com/office/powerpoint/2010/main" val="2231044398"/>
              </p:ext>
            </p:extLst>
          </p:nvPr>
        </p:nvGraphicFramePr>
        <p:xfrm>
          <a:off x="235790" y="1402576"/>
          <a:ext cx="8778239" cy="4783901"/>
        </p:xfrm>
        <a:graphic>
          <a:graphicData uri="http://schemas.openxmlformats.org/drawingml/2006/table">
            <a:tbl>
              <a:tblPr/>
              <a:tblGrid>
                <a:gridCol w="630843">
                  <a:extLst>
                    <a:ext uri="{9D8B030D-6E8A-4147-A177-3AD203B41FA5}">
                      <a16:colId xmlns:a16="http://schemas.microsoft.com/office/drawing/2014/main" val="3258136971"/>
                    </a:ext>
                  </a:extLst>
                </a:gridCol>
                <a:gridCol w="872122">
                  <a:extLst>
                    <a:ext uri="{9D8B030D-6E8A-4147-A177-3AD203B41FA5}">
                      <a16:colId xmlns:a16="http://schemas.microsoft.com/office/drawing/2014/main" val="1185788224"/>
                    </a:ext>
                  </a:extLst>
                </a:gridCol>
                <a:gridCol w="757277">
                  <a:extLst>
                    <a:ext uri="{9D8B030D-6E8A-4147-A177-3AD203B41FA5}">
                      <a16:colId xmlns:a16="http://schemas.microsoft.com/office/drawing/2014/main" val="2027198943"/>
                    </a:ext>
                  </a:extLst>
                </a:gridCol>
                <a:gridCol w="768867">
                  <a:extLst>
                    <a:ext uri="{9D8B030D-6E8A-4147-A177-3AD203B41FA5}">
                      <a16:colId xmlns:a16="http://schemas.microsoft.com/office/drawing/2014/main" val="726932151"/>
                    </a:ext>
                  </a:extLst>
                </a:gridCol>
                <a:gridCol w="761142">
                  <a:extLst>
                    <a:ext uri="{9D8B030D-6E8A-4147-A177-3AD203B41FA5}">
                      <a16:colId xmlns:a16="http://schemas.microsoft.com/office/drawing/2014/main" val="2929029008"/>
                    </a:ext>
                  </a:extLst>
                </a:gridCol>
                <a:gridCol w="792050">
                  <a:extLst>
                    <a:ext uri="{9D8B030D-6E8A-4147-A177-3AD203B41FA5}">
                      <a16:colId xmlns:a16="http://schemas.microsoft.com/office/drawing/2014/main" val="4275140771"/>
                    </a:ext>
                  </a:extLst>
                </a:gridCol>
                <a:gridCol w="803642">
                  <a:extLst>
                    <a:ext uri="{9D8B030D-6E8A-4147-A177-3AD203B41FA5}">
                      <a16:colId xmlns:a16="http://schemas.microsoft.com/office/drawing/2014/main" val="94165771"/>
                    </a:ext>
                  </a:extLst>
                </a:gridCol>
                <a:gridCol w="857733">
                  <a:extLst>
                    <a:ext uri="{9D8B030D-6E8A-4147-A177-3AD203B41FA5}">
                      <a16:colId xmlns:a16="http://schemas.microsoft.com/office/drawing/2014/main" val="1852827851"/>
                    </a:ext>
                  </a:extLst>
                </a:gridCol>
                <a:gridCol w="857733">
                  <a:extLst>
                    <a:ext uri="{9D8B030D-6E8A-4147-A177-3AD203B41FA5}">
                      <a16:colId xmlns:a16="http://schemas.microsoft.com/office/drawing/2014/main" val="1657686789"/>
                    </a:ext>
                  </a:extLst>
                </a:gridCol>
                <a:gridCol w="838415">
                  <a:extLst>
                    <a:ext uri="{9D8B030D-6E8A-4147-A177-3AD203B41FA5}">
                      <a16:colId xmlns:a16="http://schemas.microsoft.com/office/drawing/2014/main" val="3659541589"/>
                    </a:ext>
                  </a:extLst>
                </a:gridCol>
                <a:gridCol w="838415">
                  <a:extLst>
                    <a:ext uri="{9D8B030D-6E8A-4147-A177-3AD203B41FA5}">
                      <a16:colId xmlns:a16="http://schemas.microsoft.com/office/drawing/2014/main" val="137983041"/>
                    </a:ext>
                  </a:extLst>
                </a:gridCol>
              </a:tblGrid>
              <a:tr h="49038">
                <a:tc>
                  <a:txBody>
                    <a:bodyPr/>
                    <a:lstStyle/>
                    <a:p>
                      <a:pPr algn="l" fontAlgn="b"/>
                      <a:endParaRPr lang="en-GB" sz="300" b="0" i="0" u="none" strike="noStrike" dirty="0">
                        <a:solidFill>
                          <a:srgbClr val="000000"/>
                        </a:solidFill>
                        <a:effectLst/>
                        <a:latin typeface="Calibri" panose="020F0502020204030204" pitchFamily="34" charset="0"/>
                      </a:endParaRPr>
                    </a:p>
                  </a:txBody>
                  <a:tcPr marL="1611" marR="1611" marT="1611" marB="0" anchor="b">
                    <a:lnL>
                      <a:noFill/>
                    </a:lnL>
                    <a:lnR>
                      <a:noFill/>
                    </a:lnR>
                    <a:lnT>
                      <a:noFill/>
                    </a:lnT>
                    <a:lnB>
                      <a:noFill/>
                    </a:lnB>
                  </a:tcPr>
                </a:tc>
                <a:tc>
                  <a:txBody>
                    <a:bodyPr/>
                    <a:lstStyle/>
                    <a:p>
                      <a:pPr algn="l" fontAlgn="b"/>
                      <a:endParaRPr lang="en-GB" sz="300" b="0" i="0" u="none" strike="noStrike" dirty="0">
                        <a:solidFill>
                          <a:srgbClr val="000000"/>
                        </a:solidFill>
                        <a:effectLst/>
                        <a:latin typeface="Calibri" panose="020F0502020204030204" pitchFamily="34" charset="0"/>
                      </a:endParaRPr>
                    </a:p>
                  </a:txBody>
                  <a:tcPr marL="1611" marR="1611" marT="1611" marB="0" anchor="b">
                    <a:lnL>
                      <a:noFill/>
                    </a:lnL>
                    <a:lnR>
                      <a:noFill/>
                    </a:lnR>
                    <a:lnT>
                      <a:noFill/>
                    </a:lnT>
                    <a:lnB w="3175" cap="flat" cmpd="sng" algn="ctr">
                      <a:solidFill>
                        <a:schemeClr val="tx1"/>
                      </a:solidFill>
                      <a:prstDash val="solid"/>
                      <a:round/>
                      <a:headEnd type="none" w="med" len="med"/>
                      <a:tailEnd type="none" w="med" len="med"/>
                    </a:lnB>
                  </a:tcPr>
                </a:tc>
                <a:tc>
                  <a:txBody>
                    <a:bodyPr/>
                    <a:lstStyle/>
                    <a:p>
                      <a:pPr algn="l" fontAlgn="b"/>
                      <a:endParaRPr lang="en-GB" sz="300" b="0" i="0" u="none" strike="noStrike" dirty="0">
                        <a:solidFill>
                          <a:srgbClr val="000000"/>
                        </a:solidFill>
                        <a:effectLst/>
                        <a:latin typeface="Calibri" panose="020F0502020204030204" pitchFamily="34" charset="0"/>
                      </a:endParaRPr>
                    </a:p>
                  </a:txBody>
                  <a:tcPr marL="1611" marR="1611" marT="1611" marB="0" anchor="b">
                    <a:lnL>
                      <a:noFill/>
                    </a:lnL>
                    <a:lnR>
                      <a:noFill/>
                    </a:lnR>
                    <a:lnT>
                      <a:noFill/>
                    </a:lnT>
                    <a:lnB w="3175" cap="flat" cmpd="sng" algn="ctr">
                      <a:solidFill>
                        <a:schemeClr val="tx1"/>
                      </a:solidFill>
                      <a:prstDash val="solid"/>
                      <a:round/>
                      <a:headEnd type="none" w="med" len="med"/>
                      <a:tailEnd type="none" w="med" len="med"/>
                    </a:lnB>
                  </a:tcPr>
                </a:tc>
                <a:tc>
                  <a:txBody>
                    <a:bodyPr/>
                    <a:lstStyle/>
                    <a:p>
                      <a:pPr algn="l" fontAlgn="b"/>
                      <a:endParaRPr lang="en-GB" sz="300" b="0" i="0" u="none" strike="noStrike" dirty="0">
                        <a:solidFill>
                          <a:srgbClr val="000000"/>
                        </a:solidFill>
                        <a:effectLst/>
                        <a:latin typeface="Calibri" panose="020F0502020204030204" pitchFamily="34" charset="0"/>
                      </a:endParaRPr>
                    </a:p>
                  </a:txBody>
                  <a:tcPr marL="1611" marR="1611" marT="1611" marB="0" anchor="b">
                    <a:lnL>
                      <a:noFill/>
                    </a:lnL>
                    <a:lnR>
                      <a:noFill/>
                    </a:lnR>
                    <a:lnT>
                      <a:noFill/>
                    </a:lnT>
                    <a:lnB w="3175" cap="flat" cmpd="sng" algn="ctr">
                      <a:solidFill>
                        <a:schemeClr val="tx1"/>
                      </a:solidFill>
                      <a:prstDash val="solid"/>
                      <a:round/>
                      <a:headEnd type="none" w="med" len="med"/>
                      <a:tailEnd type="none" w="med" len="med"/>
                    </a:lnB>
                  </a:tcPr>
                </a:tc>
                <a:tc>
                  <a:txBody>
                    <a:bodyPr/>
                    <a:lstStyle/>
                    <a:p>
                      <a:pPr algn="l" fontAlgn="b"/>
                      <a:endParaRPr lang="en-GB" sz="300" b="0" i="0" u="none" strike="noStrike" dirty="0">
                        <a:solidFill>
                          <a:srgbClr val="000000"/>
                        </a:solidFill>
                        <a:effectLst/>
                        <a:latin typeface="Calibri" panose="020F0502020204030204" pitchFamily="34" charset="0"/>
                      </a:endParaRPr>
                    </a:p>
                  </a:txBody>
                  <a:tcPr marL="1611" marR="1611" marT="1611" marB="0" anchor="b">
                    <a:lnL>
                      <a:noFill/>
                    </a:lnL>
                    <a:lnR>
                      <a:noFill/>
                    </a:lnR>
                    <a:lnT>
                      <a:noFill/>
                    </a:lnT>
                    <a:lnB w="3175" cap="flat" cmpd="sng" algn="ctr">
                      <a:solidFill>
                        <a:schemeClr val="tx1"/>
                      </a:solidFill>
                      <a:prstDash val="solid"/>
                      <a:round/>
                      <a:headEnd type="none" w="med" len="med"/>
                      <a:tailEnd type="none" w="med" len="med"/>
                    </a:lnB>
                  </a:tcPr>
                </a:tc>
                <a:tc>
                  <a:txBody>
                    <a:bodyPr/>
                    <a:lstStyle/>
                    <a:p>
                      <a:pPr algn="l" fontAlgn="b"/>
                      <a:endParaRPr lang="en-GB" sz="300" b="0" i="0" u="none" strike="noStrike" dirty="0">
                        <a:solidFill>
                          <a:srgbClr val="000000"/>
                        </a:solidFill>
                        <a:effectLst/>
                        <a:latin typeface="Calibri" panose="020F0502020204030204" pitchFamily="34" charset="0"/>
                      </a:endParaRPr>
                    </a:p>
                  </a:txBody>
                  <a:tcPr marL="1611" marR="1611" marT="1611" marB="0" anchor="b">
                    <a:lnL>
                      <a:noFill/>
                    </a:lnL>
                    <a:lnR>
                      <a:noFill/>
                    </a:lnR>
                    <a:lnT>
                      <a:noFill/>
                    </a:lnT>
                    <a:lnB w="3175" cap="flat" cmpd="sng" algn="ctr">
                      <a:solidFill>
                        <a:schemeClr val="tx1"/>
                      </a:solidFill>
                      <a:prstDash val="solid"/>
                      <a:round/>
                      <a:headEnd type="none" w="med" len="med"/>
                      <a:tailEnd type="none" w="med" len="med"/>
                    </a:lnB>
                  </a:tcPr>
                </a:tc>
                <a:tc>
                  <a:txBody>
                    <a:bodyPr/>
                    <a:lstStyle/>
                    <a:p>
                      <a:pPr algn="l" fontAlgn="b"/>
                      <a:endParaRPr lang="en-GB" sz="300" b="0" i="0" u="none" strike="noStrike" dirty="0">
                        <a:solidFill>
                          <a:srgbClr val="000000"/>
                        </a:solidFill>
                        <a:effectLst/>
                        <a:latin typeface="Calibri" panose="020F0502020204030204" pitchFamily="34" charset="0"/>
                      </a:endParaRPr>
                    </a:p>
                  </a:txBody>
                  <a:tcPr marL="1611" marR="1611" marT="1611" marB="0" anchor="b">
                    <a:lnL>
                      <a:noFill/>
                    </a:lnL>
                    <a:lnR>
                      <a:noFill/>
                    </a:lnR>
                    <a:lnT>
                      <a:noFill/>
                    </a:lnT>
                    <a:lnB w="3175" cap="flat" cmpd="sng" algn="ctr">
                      <a:solidFill>
                        <a:schemeClr val="tx1"/>
                      </a:solidFill>
                      <a:prstDash val="solid"/>
                      <a:round/>
                      <a:headEnd type="none" w="med" len="med"/>
                      <a:tailEnd type="none" w="med" len="med"/>
                    </a:lnB>
                  </a:tcPr>
                </a:tc>
                <a:tc>
                  <a:txBody>
                    <a:bodyPr/>
                    <a:lstStyle/>
                    <a:p>
                      <a:pPr algn="l" fontAlgn="b"/>
                      <a:endParaRPr lang="en-GB" sz="300" b="0" i="0" u="none" strike="noStrike" dirty="0">
                        <a:solidFill>
                          <a:srgbClr val="000000"/>
                        </a:solidFill>
                        <a:effectLst/>
                        <a:latin typeface="Calibri" panose="020F0502020204030204" pitchFamily="34" charset="0"/>
                      </a:endParaRPr>
                    </a:p>
                  </a:txBody>
                  <a:tcPr marL="1611" marR="1611" marT="1611" marB="0" anchor="b">
                    <a:lnL>
                      <a:noFill/>
                    </a:lnL>
                    <a:lnR>
                      <a:noFill/>
                    </a:lnR>
                    <a:lnT>
                      <a:noFill/>
                    </a:lnT>
                    <a:lnB w="3175" cap="flat" cmpd="sng" algn="ctr">
                      <a:solidFill>
                        <a:schemeClr val="tx1"/>
                      </a:solidFill>
                      <a:prstDash val="solid"/>
                      <a:round/>
                      <a:headEnd type="none" w="med" len="med"/>
                      <a:tailEnd type="none" w="med" len="med"/>
                    </a:lnB>
                  </a:tcPr>
                </a:tc>
                <a:tc>
                  <a:txBody>
                    <a:bodyPr/>
                    <a:lstStyle/>
                    <a:p>
                      <a:pPr algn="l" fontAlgn="b"/>
                      <a:endParaRPr lang="en-GB" sz="300" b="0" i="0" u="none" strike="noStrike" dirty="0">
                        <a:solidFill>
                          <a:srgbClr val="000000"/>
                        </a:solidFill>
                        <a:effectLst/>
                        <a:latin typeface="Calibri" panose="020F0502020204030204" pitchFamily="34" charset="0"/>
                      </a:endParaRPr>
                    </a:p>
                  </a:txBody>
                  <a:tcPr marL="1611" marR="1611" marT="1611" marB="0" anchor="b">
                    <a:lnL>
                      <a:noFill/>
                    </a:lnL>
                    <a:lnR>
                      <a:noFill/>
                    </a:lnR>
                    <a:lnT>
                      <a:noFill/>
                    </a:lnT>
                    <a:lnB w="3175" cap="flat" cmpd="sng" algn="ctr">
                      <a:solidFill>
                        <a:schemeClr val="tx1"/>
                      </a:solidFill>
                      <a:prstDash val="solid"/>
                      <a:round/>
                      <a:headEnd type="none" w="med" len="med"/>
                      <a:tailEnd type="none" w="med" len="med"/>
                    </a:lnB>
                  </a:tcPr>
                </a:tc>
                <a:tc>
                  <a:txBody>
                    <a:bodyPr/>
                    <a:lstStyle/>
                    <a:p>
                      <a:pPr algn="l" fontAlgn="b"/>
                      <a:endParaRPr lang="en-GB" sz="300" b="0" i="0" u="none" strike="noStrike" dirty="0">
                        <a:solidFill>
                          <a:srgbClr val="000000"/>
                        </a:solidFill>
                        <a:effectLst/>
                        <a:latin typeface="Calibri" panose="020F0502020204030204" pitchFamily="34" charset="0"/>
                      </a:endParaRPr>
                    </a:p>
                  </a:txBody>
                  <a:tcPr marL="1611" marR="1611" marT="1611" marB="0" anchor="b">
                    <a:lnL>
                      <a:noFill/>
                    </a:lnL>
                    <a:lnR>
                      <a:noFill/>
                    </a:lnR>
                    <a:lnT>
                      <a:noFill/>
                    </a:lnT>
                    <a:lnB w="3175" cap="flat" cmpd="sng" algn="ctr">
                      <a:solidFill>
                        <a:schemeClr val="tx1"/>
                      </a:solidFill>
                      <a:prstDash val="solid"/>
                      <a:round/>
                      <a:headEnd type="none" w="med" len="med"/>
                      <a:tailEnd type="none" w="med" len="med"/>
                    </a:lnB>
                  </a:tcPr>
                </a:tc>
                <a:tc>
                  <a:txBody>
                    <a:bodyPr/>
                    <a:lstStyle/>
                    <a:p>
                      <a:pPr algn="l" fontAlgn="b"/>
                      <a:endParaRPr lang="en-GB" sz="300" b="0" i="0" u="none" strike="noStrike" dirty="0">
                        <a:solidFill>
                          <a:srgbClr val="000000"/>
                        </a:solidFill>
                        <a:effectLst/>
                        <a:latin typeface="Calibri" panose="020F0502020204030204" pitchFamily="34" charset="0"/>
                      </a:endParaRPr>
                    </a:p>
                  </a:txBody>
                  <a:tcPr marL="1611" marR="1611" marT="1611" marB="0" anchor="b">
                    <a:lnL>
                      <a:noFill/>
                    </a:lnL>
                    <a:lnR>
                      <a:noFill/>
                    </a:lnR>
                    <a:lnT>
                      <a:noFill/>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96029189"/>
                  </a:ext>
                </a:extLst>
              </a:tr>
              <a:tr h="211547">
                <a:tc>
                  <a:txBody>
                    <a:bodyPr/>
                    <a:lstStyle/>
                    <a:p>
                      <a:pPr algn="l" fontAlgn="b"/>
                      <a:endParaRPr lang="en-GB" sz="300" b="0" i="0" u="none" strike="noStrike" dirty="0">
                        <a:solidFill>
                          <a:srgbClr val="000000"/>
                        </a:solidFill>
                        <a:effectLst/>
                        <a:latin typeface="Calibri" panose="020F0502020204030204" pitchFamily="34" charset="0"/>
                      </a:endParaRPr>
                    </a:p>
                  </a:txBody>
                  <a:tcPr marL="1611" marR="1611" marT="1611" marB="0" anchor="b">
                    <a:lnL>
                      <a:noFill/>
                    </a:lnL>
                    <a:lnR w="3175" cap="flat" cmpd="sng" algn="ctr">
                      <a:solidFill>
                        <a:schemeClr val="tx1"/>
                      </a:solidFill>
                      <a:prstDash val="solid"/>
                      <a:round/>
                      <a:headEnd type="none" w="med" len="med"/>
                      <a:tailEnd type="none" w="med" len="med"/>
                    </a:lnR>
                    <a:lnT>
                      <a:noFill/>
                    </a:lnT>
                    <a:lnB>
                      <a:noFill/>
                    </a:lnB>
                  </a:tcPr>
                </a:tc>
                <a:tc gridSpan="10">
                  <a:txBody>
                    <a:bodyPr/>
                    <a:lstStyle/>
                    <a:p>
                      <a:pPr algn="ctr" fontAlgn="ctr"/>
                      <a:r>
                        <a:rPr lang="en-GB" sz="700" b="1" i="0" u="none" strike="noStrike" dirty="0">
                          <a:solidFill>
                            <a:srgbClr val="000000"/>
                          </a:solidFill>
                          <a:effectLst/>
                          <a:latin typeface="Calibri" panose="020F0502020204030204" pitchFamily="34" charset="0"/>
                        </a:rPr>
                        <a:t>Common ESG Product Categories</a:t>
                      </a:r>
                    </a:p>
                  </a:txBody>
                  <a:tcPr marL="1611" marR="1611" marT="1611"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lang="en-GB"/>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13107267"/>
                  </a:ext>
                </a:extLst>
              </a:tr>
              <a:tr h="120917">
                <a:tc>
                  <a:txBody>
                    <a:bodyPr/>
                    <a:lstStyle/>
                    <a:p>
                      <a:pPr algn="l" fontAlgn="b"/>
                      <a:endParaRPr lang="en-GB" sz="300" b="0" i="0" u="none" strike="noStrike" dirty="0">
                        <a:solidFill>
                          <a:srgbClr val="000000"/>
                        </a:solidFill>
                        <a:effectLst/>
                        <a:latin typeface="Calibri" panose="020F0502020204030204" pitchFamily="34" charset="0"/>
                      </a:endParaRPr>
                    </a:p>
                  </a:txBody>
                  <a:tcPr marL="1611" marR="1611" marT="1611" marB="0" anchor="b">
                    <a:lnL>
                      <a:noFill/>
                    </a:lnL>
                    <a:lnR w="3175" cap="flat" cmpd="sng" algn="ctr">
                      <a:solidFill>
                        <a:schemeClr val="tx1"/>
                      </a:solidFill>
                      <a:prstDash val="solid"/>
                      <a:round/>
                      <a:headEnd type="none" w="med" len="med"/>
                      <a:tailEnd type="none" w="med" len="med"/>
                    </a:lnR>
                    <a:lnT>
                      <a:noFill/>
                    </a:lnT>
                    <a:lnB w="3175" cap="flat" cmpd="sng" algn="ctr">
                      <a:solidFill>
                        <a:schemeClr val="tx1"/>
                      </a:solidFill>
                      <a:prstDash val="solid"/>
                      <a:round/>
                      <a:headEnd type="none" w="med" len="med"/>
                      <a:tailEnd type="none" w="med" len="med"/>
                    </a:lnB>
                  </a:tcPr>
                </a:tc>
                <a:tc gridSpan="3">
                  <a:txBody>
                    <a:bodyPr/>
                    <a:lstStyle/>
                    <a:p>
                      <a:pPr algn="ctr" fontAlgn="b"/>
                      <a:r>
                        <a:rPr lang="en-GB" sz="700" b="1" i="0" u="none" strike="noStrike" dirty="0">
                          <a:solidFill>
                            <a:srgbClr val="000000"/>
                          </a:solidFill>
                          <a:effectLst/>
                          <a:latin typeface="Calibri" panose="020F0502020204030204" pitchFamily="34" charset="0"/>
                        </a:rPr>
                        <a:t>Article 6 Products</a:t>
                      </a:r>
                    </a:p>
                  </a:txBody>
                  <a:tcPr marL="1611" marR="1611" marT="1611"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lang="en-GB"/>
                    </a:p>
                  </a:txBody>
                  <a:tcPr>
                    <a:lnL w="6350" cap="flat" cmpd="sng" algn="ctr">
                      <a:solidFill>
                        <a:srgbClr val="000000"/>
                      </a:solidFill>
                      <a:prstDash val="solid"/>
                      <a:round/>
                      <a:headEnd type="none" w="med" len="med"/>
                      <a:tailEnd type="none" w="med" len="med"/>
                    </a:lnL>
                  </a:tcPr>
                </a:tc>
                <a:tc hMerge="1">
                  <a:txBody>
                    <a:bodyPr/>
                    <a:lstStyle/>
                    <a:p>
                      <a:endParaRPr lang="en-GB"/>
                    </a:p>
                  </a:txBody>
                  <a:tcPr/>
                </a:tc>
                <a:tc gridSpan="5">
                  <a:txBody>
                    <a:bodyPr/>
                    <a:lstStyle/>
                    <a:p>
                      <a:pPr algn="ctr" fontAlgn="b"/>
                      <a:r>
                        <a:rPr lang="en-GB" sz="700" b="1" i="0" u="none" strike="noStrike" dirty="0">
                          <a:solidFill>
                            <a:srgbClr val="000000"/>
                          </a:solidFill>
                          <a:effectLst/>
                          <a:latin typeface="Calibri" panose="020F0502020204030204" pitchFamily="34" charset="0"/>
                        </a:rPr>
                        <a:t>Article 8 Products</a:t>
                      </a:r>
                    </a:p>
                  </a:txBody>
                  <a:tcPr marL="1611" marR="1611" marT="1611"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2">
                  <a:txBody>
                    <a:bodyPr/>
                    <a:lstStyle/>
                    <a:p>
                      <a:pPr algn="ctr" fontAlgn="b"/>
                      <a:r>
                        <a:rPr lang="en-GB" sz="700" b="1" i="0" u="none" strike="noStrike" dirty="0">
                          <a:solidFill>
                            <a:srgbClr val="000000"/>
                          </a:solidFill>
                          <a:effectLst/>
                          <a:latin typeface="Calibri" panose="020F0502020204030204" pitchFamily="34" charset="0"/>
                        </a:rPr>
                        <a:t>Article 9 Products</a:t>
                      </a:r>
                    </a:p>
                  </a:txBody>
                  <a:tcPr marL="1611" marR="1611" marT="1611"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2542593547"/>
                  </a:ext>
                </a:extLst>
              </a:tr>
              <a:tr h="195334">
                <a:tc>
                  <a:txBody>
                    <a:bodyPr/>
                    <a:lstStyle/>
                    <a:p>
                      <a:pPr algn="ctr" fontAlgn="b"/>
                      <a:endParaRPr lang="en-GB" sz="300" b="0" i="0" u="none" strike="noStrike" dirty="0">
                        <a:solidFill>
                          <a:srgbClr val="000000"/>
                        </a:solidFill>
                        <a:effectLst/>
                        <a:latin typeface="Calibri" panose="020F0502020204030204" pitchFamily="34" charset="0"/>
                      </a:endParaRPr>
                    </a:p>
                  </a:txBody>
                  <a:tcPr marL="1611" marR="1611" marT="1611"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700" b="1" i="0" u="none" strike="noStrike" dirty="0">
                          <a:solidFill>
                            <a:srgbClr val="000000"/>
                          </a:solidFill>
                          <a:effectLst/>
                          <a:latin typeface="Calibri" panose="020F0502020204030204" pitchFamily="34" charset="0"/>
                        </a:rPr>
                        <a:t>Article 6 (1) Product</a:t>
                      </a:r>
                    </a:p>
                  </a:txBody>
                  <a:tcPr marL="1611" marR="1611" marT="1611"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fontAlgn="b"/>
                      <a:r>
                        <a:rPr lang="en-GB" sz="700" b="1" i="0" u="none" strike="noStrike" dirty="0">
                          <a:solidFill>
                            <a:srgbClr val="000000"/>
                          </a:solidFill>
                          <a:effectLst/>
                          <a:latin typeface="Calibri" panose="020F0502020204030204" pitchFamily="34" charset="0"/>
                        </a:rPr>
                        <a:t>Article 6 (2) Product</a:t>
                      </a:r>
                    </a:p>
                  </a:txBody>
                  <a:tcPr marL="1611" marR="1611" marT="1611"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fontAlgn="b"/>
                      <a:r>
                        <a:rPr lang="en-GB" sz="700" b="1" i="0" u="none" strike="noStrike" dirty="0">
                          <a:solidFill>
                            <a:srgbClr val="000000"/>
                          </a:solidFill>
                          <a:effectLst/>
                          <a:latin typeface="Calibri" panose="020F0502020204030204" pitchFamily="34" charset="0"/>
                        </a:rPr>
                        <a:t>Article 6 (3) Product</a:t>
                      </a:r>
                    </a:p>
                  </a:txBody>
                  <a:tcPr marL="1611" marR="1611" marT="1611"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fontAlgn="b"/>
                      <a:r>
                        <a:rPr lang="en-GB" sz="700" b="1" i="0" u="none" strike="noStrike" dirty="0">
                          <a:solidFill>
                            <a:srgbClr val="000000"/>
                          </a:solidFill>
                          <a:effectLst/>
                          <a:latin typeface="Calibri" panose="020F0502020204030204" pitchFamily="34" charset="0"/>
                        </a:rPr>
                        <a:t>Article 8 (1) Product</a:t>
                      </a:r>
                    </a:p>
                  </a:txBody>
                  <a:tcPr marL="1611" marR="1611" marT="1611"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fontAlgn="b"/>
                      <a:r>
                        <a:rPr lang="en-GB" sz="700" b="1" i="0" u="none" strike="noStrike" dirty="0">
                          <a:solidFill>
                            <a:srgbClr val="000000"/>
                          </a:solidFill>
                          <a:effectLst/>
                          <a:latin typeface="Calibri" panose="020F0502020204030204" pitchFamily="34" charset="0"/>
                        </a:rPr>
                        <a:t> Article 8(1) Product</a:t>
                      </a:r>
                    </a:p>
                  </a:txBody>
                  <a:tcPr marL="1611" marR="1611" marT="1611"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fontAlgn="b"/>
                      <a:r>
                        <a:rPr lang="en-GB" sz="700" b="1" i="0" u="none" strike="noStrike" dirty="0">
                          <a:solidFill>
                            <a:srgbClr val="000000"/>
                          </a:solidFill>
                          <a:effectLst/>
                          <a:latin typeface="Calibri" panose="020F0502020204030204" pitchFamily="34" charset="0"/>
                        </a:rPr>
                        <a:t>Article 8 (2) Product</a:t>
                      </a:r>
                    </a:p>
                  </a:txBody>
                  <a:tcPr marL="1611" marR="1611" marT="1611"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fontAlgn="b"/>
                      <a:r>
                        <a:rPr lang="en-GB" sz="700" b="1" i="0" u="none" strike="noStrike" dirty="0">
                          <a:solidFill>
                            <a:srgbClr val="000000"/>
                          </a:solidFill>
                          <a:effectLst/>
                          <a:latin typeface="Calibri" panose="020F0502020204030204" pitchFamily="34" charset="0"/>
                        </a:rPr>
                        <a:t>Article 8 (3) Product</a:t>
                      </a:r>
                    </a:p>
                  </a:txBody>
                  <a:tcPr marL="1611" marR="1611" marT="1611"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fontAlgn="b"/>
                      <a:r>
                        <a:rPr lang="en-GB" sz="700" b="1" i="0" u="none" strike="noStrike" dirty="0">
                          <a:solidFill>
                            <a:srgbClr val="000000"/>
                          </a:solidFill>
                          <a:effectLst/>
                          <a:latin typeface="Calibri" panose="020F0502020204030204" pitchFamily="34" charset="0"/>
                        </a:rPr>
                        <a:t>Article 8 (4) Product</a:t>
                      </a:r>
                    </a:p>
                  </a:txBody>
                  <a:tcPr marL="1611" marR="1611" marT="1611"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fontAlgn="b"/>
                      <a:r>
                        <a:rPr lang="en-GB" sz="700" b="1" i="0" u="none" strike="noStrike" dirty="0">
                          <a:solidFill>
                            <a:srgbClr val="000000"/>
                          </a:solidFill>
                          <a:effectLst/>
                          <a:latin typeface="Calibri" panose="020F0502020204030204" pitchFamily="34" charset="0"/>
                        </a:rPr>
                        <a:t>Article 9 (1) Product</a:t>
                      </a:r>
                    </a:p>
                  </a:txBody>
                  <a:tcPr marL="1611" marR="1611" marT="1611"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fontAlgn="b"/>
                      <a:r>
                        <a:rPr lang="en-GB" sz="700" b="1" i="0" u="none" strike="noStrike" dirty="0">
                          <a:solidFill>
                            <a:srgbClr val="000000"/>
                          </a:solidFill>
                          <a:effectLst/>
                          <a:latin typeface="Calibri" panose="020F0502020204030204" pitchFamily="34" charset="0"/>
                        </a:rPr>
                        <a:t>Article 9 (2) Product</a:t>
                      </a:r>
                    </a:p>
                  </a:txBody>
                  <a:tcPr marL="1611" marR="1611" marT="1611"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extLst>
                  <a:ext uri="{0D108BD9-81ED-4DB2-BD59-A6C34878D82A}">
                    <a16:rowId xmlns:a16="http://schemas.microsoft.com/office/drawing/2014/main" val="22230558"/>
                  </a:ext>
                </a:extLst>
              </a:tr>
              <a:tr h="804565">
                <a:tc>
                  <a:txBody>
                    <a:bodyPr/>
                    <a:lstStyle/>
                    <a:p>
                      <a:pPr algn="ctr" fontAlgn="ctr"/>
                      <a:r>
                        <a:rPr lang="en-GB" sz="600" b="1" i="0" u="none" strike="noStrike" dirty="0">
                          <a:solidFill>
                            <a:srgbClr val="000000"/>
                          </a:solidFill>
                          <a:effectLst/>
                          <a:latin typeface="Calibri" panose="020F0502020204030204" pitchFamily="34" charset="0"/>
                        </a:rPr>
                        <a:t>ESG Features</a:t>
                      </a:r>
                    </a:p>
                  </a:txBody>
                  <a:tcPr marL="1611" marR="1611" marT="1611"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fontAlgn="ctr"/>
                      <a:r>
                        <a:rPr lang="en-GB" sz="700" b="0" i="1" u="none" strike="noStrike" dirty="0">
                          <a:solidFill>
                            <a:srgbClr val="000000"/>
                          </a:solidFill>
                          <a:effectLst/>
                          <a:latin typeface="Calibri" panose="020F0502020204030204" pitchFamily="34" charset="0"/>
                        </a:rPr>
                        <a:t>Does not integrate sustainability risks</a:t>
                      </a:r>
                    </a:p>
                  </a:txBody>
                  <a:tcPr marL="1611" marR="1611" marT="1611" marB="0" anchor="ctr">
                    <a:lnL w="3175" cap="flat" cmpd="sng" algn="ctr">
                      <a:solidFill>
                        <a:schemeClr val="tx1"/>
                      </a:solidFill>
                      <a:prstDash val="solid"/>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808080"/>
                    </a:solidFill>
                  </a:tcPr>
                </a:tc>
                <a:tc>
                  <a:txBody>
                    <a:bodyPr/>
                    <a:lstStyle/>
                    <a:p>
                      <a:pPr algn="ctr" fontAlgn="ctr"/>
                      <a:r>
                        <a:rPr lang="en-GB" sz="700" b="0" i="1" u="none" strike="noStrike" dirty="0">
                          <a:solidFill>
                            <a:srgbClr val="000000"/>
                          </a:solidFill>
                          <a:effectLst/>
                          <a:latin typeface="Calibri" panose="020F0502020204030204" pitchFamily="34" charset="0"/>
                        </a:rPr>
                        <a:t>Integrates sustainability risks</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A6A6A6"/>
                    </a:solidFill>
                  </a:tcPr>
                </a:tc>
                <a:tc>
                  <a:txBody>
                    <a:bodyPr/>
                    <a:lstStyle/>
                    <a:p>
                      <a:pPr algn="ctr" fontAlgn="ctr"/>
                      <a:r>
                        <a:rPr lang="en-GB" sz="700" b="0" i="1" u="none" strike="noStrike" dirty="0">
                          <a:solidFill>
                            <a:srgbClr val="000000"/>
                          </a:solidFill>
                          <a:effectLst/>
                          <a:latin typeface="Calibri" panose="020F0502020204030204" pitchFamily="34" charset="0"/>
                        </a:rPr>
                        <a:t>Integrates sustainability risks and considers PAI</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D9D9D9"/>
                    </a:solidFill>
                  </a:tcPr>
                </a:tc>
                <a:tc>
                  <a:txBody>
                    <a:bodyPr/>
                    <a:lstStyle/>
                    <a:p>
                      <a:pPr algn="ctr" fontAlgn="ctr"/>
                      <a:r>
                        <a:rPr lang="en-GB" sz="700" b="0" i="1" u="none" strike="noStrike" dirty="0">
                          <a:solidFill>
                            <a:srgbClr val="000000"/>
                          </a:solidFill>
                          <a:effectLst/>
                          <a:latin typeface="Calibri" panose="020F0502020204030204" pitchFamily="34" charset="0"/>
                        </a:rPr>
                        <a:t>Promotes E/S characteristics</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E2EFDA"/>
                    </a:solidFill>
                  </a:tcPr>
                </a:tc>
                <a:tc>
                  <a:txBody>
                    <a:bodyPr/>
                    <a:lstStyle/>
                    <a:p>
                      <a:pPr algn="ctr" fontAlgn="ctr"/>
                      <a:r>
                        <a:rPr lang="pt-BR" sz="700" b="0" i="1" u="none" strike="noStrike" dirty="0">
                          <a:solidFill>
                            <a:srgbClr val="000000"/>
                          </a:solidFill>
                          <a:effectLst/>
                          <a:latin typeface="Calibri" panose="020F0502020204030204" pitchFamily="34" charset="0"/>
                        </a:rPr>
                        <a:t>Promotes E/S characteristics, considers PAI</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E2EFDA"/>
                    </a:solidFill>
                  </a:tcPr>
                </a:tc>
                <a:tc>
                  <a:txBody>
                    <a:bodyPr/>
                    <a:lstStyle/>
                    <a:p>
                      <a:pPr algn="ctr" fontAlgn="ctr"/>
                      <a:r>
                        <a:rPr lang="en-GB" sz="700" b="0" i="1" u="none" strike="noStrike" dirty="0">
                          <a:solidFill>
                            <a:srgbClr val="000000"/>
                          </a:solidFill>
                          <a:effectLst/>
                          <a:latin typeface="Calibri" panose="020F0502020204030204" pitchFamily="34" charset="0"/>
                        </a:rPr>
                        <a:t>Promotes E/S characteristics and any sustainable investments (optional) must contribute to E/S objectives</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C6E0B4"/>
                    </a:solidFill>
                  </a:tcPr>
                </a:tc>
                <a:tc>
                  <a:txBody>
                    <a:bodyPr/>
                    <a:lstStyle/>
                    <a:p>
                      <a:pPr algn="ctr" fontAlgn="ctr"/>
                      <a:r>
                        <a:rPr lang="en-GB" sz="700" b="0" i="1" u="none" strike="noStrike" dirty="0">
                          <a:solidFill>
                            <a:srgbClr val="000000"/>
                          </a:solidFill>
                          <a:effectLst/>
                          <a:latin typeface="Calibri" panose="020F0502020204030204" pitchFamily="34" charset="0"/>
                        </a:rPr>
                        <a:t>Promotes E/S characteristics and any sustainable investments (optional) must contribute to E/S objectives, considers PAI</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A9D08E"/>
                    </a:solidFill>
                  </a:tcPr>
                </a:tc>
                <a:tc>
                  <a:txBody>
                    <a:bodyPr/>
                    <a:lstStyle/>
                    <a:p>
                      <a:pPr algn="ctr" fontAlgn="ctr"/>
                      <a:r>
                        <a:rPr lang="en-GB" sz="700" b="0" i="1" u="none" strike="noStrike" dirty="0">
                          <a:solidFill>
                            <a:srgbClr val="000000"/>
                          </a:solidFill>
                          <a:effectLst/>
                          <a:latin typeface="Calibri" panose="020F0502020204030204" pitchFamily="34" charset="0"/>
                        </a:rPr>
                        <a:t>Promotes E characteristics and any sustainable investment must contribute substantially to E (Taxonomy aligned), considers PAI</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fontAlgn="ctr"/>
                      <a:r>
                        <a:rPr lang="en-GB" sz="700" b="0" i="1" u="none" strike="noStrike" dirty="0">
                          <a:solidFill>
                            <a:srgbClr val="000000"/>
                          </a:solidFill>
                          <a:effectLst/>
                          <a:latin typeface="Calibri" panose="020F0502020204030204" pitchFamily="34" charset="0"/>
                        </a:rPr>
                        <a:t>Fund as a whole must invest in E/S sustainable investments and consider PAI</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008000"/>
                    </a:solidFill>
                  </a:tcPr>
                </a:tc>
                <a:tc>
                  <a:txBody>
                    <a:bodyPr/>
                    <a:lstStyle/>
                    <a:p>
                      <a:pPr algn="ctr" fontAlgn="ctr"/>
                      <a:r>
                        <a:rPr lang="en-GB" sz="700" b="0" i="1" u="none" strike="noStrike" dirty="0">
                          <a:solidFill>
                            <a:srgbClr val="000000"/>
                          </a:solidFill>
                          <a:effectLst/>
                          <a:latin typeface="Calibri" panose="020F0502020204030204" pitchFamily="34" charset="0"/>
                        </a:rPr>
                        <a:t>Fund as a whole must invest in E sustainable investments, consider PAI and some or all of the sustainable investments are Taxonomy aligned</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336600"/>
                    </a:solidFill>
                  </a:tcPr>
                </a:tc>
                <a:extLst>
                  <a:ext uri="{0D108BD9-81ED-4DB2-BD59-A6C34878D82A}">
                    <a16:rowId xmlns:a16="http://schemas.microsoft.com/office/drawing/2014/main" val="3806468611"/>
                  </a:ext>
                </a:extLst>
              </a:tr>
              <a:tr h="1466108">
                <a:tc rowSpan="3">
                  <a:txBody>
                    <a:bodyPr/>
                    <a:lstStyle/>
                    <a:p>
                      <a:pPr algn="ctr" fontAlgn="ctr"/>
                      <a:r>
                        <a:rPr lang="en-GB" sz="600" b="1" i="0" u="none" strike="noStrike" dirty="0">
                          <a:solidFill>
                            <a:srgbClr val="000000"/>
                          </a:solidFill>
                          <a:effectLst/>
                          <a:latin typeface="Calibri" panose="020F0502020204030204" pitchFamily="34" charset="0"/>
                        </a:rPr>
                        <a:t>Key Considerations</a:t>
                      </a:r>
                    </a:p>
                  </a:txBody>
                  <a:tcPr marL="1611" marR="1611" marT="1611"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rowSpan="3">
                  <a:txBody>
                    <a:bodyPr/>
                    <a:lstStyle/>
                    <a:p>
                      <a:pPr algn="ctr" fontAlgn="ctr"/>
                      <a:r>
                        <a:rPr lang="en-GB" sz="700" b="0" i="0" u="none" strike="noStrike" dirty="0">
                          <a:solidFill>
                            <a:srgbClr val="000000"/>
                          </a:solidFill>
                          <a:effectLst/>
                          <a:latin typeface="Calibri" panose="020F0502020204030204" pitchFamily="34" charset="0"/>
                        </a:rPr>
                        <a:t>Does not consider PAI</a:t>
                      </a:r>
                    </a:p>
                  </a:txBody>
                  <a:tcPr marL="1611" marR="1611" marT="1611" marB="0" anchor="ctr">
                    <a:lnL w="3175" cap="flat" cmpd="sng" algn="ctr">
                      <a:solidFill>
                        <a:schemeClr val="tx1"/>
                      </a:solidFill>
                      <a:prstDash val="solid"/>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rowSpan="3">
                  <a:txBody>
                    <a:bodyPr/>
                    <a:lstStyle/>
                    <a:p>
                      <a:pPr algn="ctr" fontAlgn="ctr"/>
                      <a:r>
                        <a:rPr lang="en-GB" sz="700" b="0" i="0" u="none" strike="noStrike" dirty="0">
                          <a:solidFill>
                            <a:srgbClr val="000000"/>
                          </a:solidFill>
                          <a:effectLst/>
                          <a:latin typeface="Calibri" panose="020F0502020204030204" pitchFamily="34" charset="0"/>
                        </a:rPr>
                        <a:t>Does not consider PAI</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rowSpan="3">
                  <a:txBody>
                    <a:bodyPr/>
                    <a:lstStyle/>
                    <a:p>
                      <a:pPr algn="ctr" fontAlgn="ctr"/>
                      <a:r>
                        <a:rPr lang="en-GB" sz="700" b="0" i="0" u="none" strike="noStrike" dirty="0">
                          <a:solidFill>
                            <a:srgbClr val="000000"/>
                          </a:solidFill>
                          <a:effectLst/>
                          <a:latin typeface="Calibri" panose="020F0502020204030204" pitchFamily="34" charset="0"/>
                        </a:rPr>
                        <a:t>Considers PAI</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700" b="0" i="0" u="none" strike="noStrike" dirty="0">
                          <a:solidFill>
                            <a:srgbClr val="000000"/>
                          </a:solidFill>
                          <a:effectLst/>
                          <a:latin typeface="Calibri" panose="020F0502020204030204" pitchFamily="34" charset="0"/>
                        </a:rPr>
                        <a:t>Does not 'contribute' to an environmental or social objective</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700" b="0" i="0" u="none" strike="noStrike" dirty="0">
                          <a:solidFill>
                            <a:srgbClr val="000000"/>
                          </a:solidFill>
                          <a:effectLst/>
                          <a:latin typeface="Calibri" panose="020F0502020204030204" pitchFamily="34" charset="0"/>
                        </a:rPr>
                        <a:t>Does not 'contribute' to an environmental or social objective</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700" b="0" i="0" u="none" strike="noStrike" dirty="0">
                          <a:solidFill>
                            <a:srgbClr val="000000"/>
                          </a:solidFill>
                          <a:effectLst/>
                          <a:latin typeface="Calibri" panose="020F0502020204030204" pitchFamily="34" charset="0"/>
                        </a:rPr>
                        <a:t>Must promote E/S characteristics and any sustainable investments must also 'contribute' to an environmental or social objective</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700" b="0" i="0" u="none" strike="noStrike" dirty="0">
                          <a:solidFill>
                            <a:srgbClr val="000000"/>
                          </a:solidFill>
                          <a:effectLst/>
                          <a:latin typeface="Calibri" panose="020F0502020204030204" pitchFamily="34" charset="0"/>
                        </a:rPr>
                        <a:t>Must promote E/S characteristics and any sustainable investments must also 'contribute' to an environmental or social objective</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700" b="0" i="0" u="none" strike="noStrike" dirty="0">
                          <a:solidFill>
                            <a:srgbClr val="000000"/>
                          </a:solidFill>
                          <a:effectLst/>
                          <a:latin typeface="Calibri" panose="020F0502020204030204" pitchFamily="34" charset="0"/>
                        </a:rPr>
                        <a:t>Must promote E/S characteristics and sustainable investments must also 'contribute' to E objective and any Taxonomy aligned sustainable investments must also 'substantially contribute' to an environmental objective per the Taxonomy</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700" b="0" i="0" u="none" strike="noStrike" dirty="0">
                          <a:solidFill>
                            <a:srgbClr val="000000"/>
                          </a:solidFill>
                          <a:effectLst/>
                          <a:latin typeface="Calibri" panose="020F0502020204030204" pitchFamily="34" charset="0"/>
                        </a:rPr>
                        <a:t>The Fund must 'contribute' to an environmental or social objective</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700" b="0" i="0" u="none" strike="noStrike" dirty="0">
                          <a:solidFill>
                            <a:srgbClr val="000000"/>
                          </a:solidFill>
                          <a:effectLst/>
                          <a:latin typeface="Calibri" panose="020F0502020204030204" pitchFamily="34" charset="0"/>
                        </a:rPr>
                        <a:t>The Fund must 'contribute' to an environmental or social objective and any Taxonomy aligned investment must 'substantially contribute' to an environmental objective per the Taxonomy</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82083775"/>
                  </a:ext>
                </a:extLst>
              </a:tr>
              <a:tr h="690122">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700" b="0" i="0" u="none" strike="noStrike" dirty="0">
                          <a:solidFill>
                            <a:srgbClr val="000000"/>
                          </a:solidFill>
                          <a:effectLst/>
                          <a:latin typeface="Calibri" panose="020F0502020204030204" pitchFamily="34" charset="0"/>
                        </a:rPr>
                        <a:t>No "Do No Significant Harm Principle" applied</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GB" sz="700" b="0" i="0" u="none" strike="noStrike" dirty="0">
                          <a:solidFill>
                            <a:srgbClr val="000000"/>
                          </a:solidFill>
                          <a:effectLst/>
                          <a:latin typeface="Calibri" panose="020F0502020204030204" pitchFamily="34" charset="0"/>
                        </a:rPr>
                        <a:t>No "Do No Significant Harm Principle" applied</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GB" sz="700" b="0" i="0" u="none" strike="noStrike" dirty="0">
                          <a:solidFill>
                            <a:srgbClr val="000000"/>
                          </a:solidFill>
                          <a:effectLst/>
                          <a:latin typeface="Calibri" panose="020F0502020204030204" pitchFamily="34" charset="0"/>
                        </a:rPr>
                        <a:t> SFDR "Do No Significant Harm Principle" applied</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GB" sz="700" b="0" i="0" u="none" strike="noStrike" dirty="0">
                          <a:solidFill>
                            <a:srgbClr val="000000"/>
                          </a:solidFill>
                          <a:effectLst/>
                          <a:latin typeface="Calibri" panose="020F0502020204030204" pitchFamily="34" charset="0"/>
                        </a:rPr>
                        <a:t> SFDR "Do No Significant Harm Principle" applied</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GB" sz="700" b="0" i="0" u="none" strike="noStrike" dirty="0">
                          <a:solidFill>
                            <a:srgbClr val="000000"/>
                          </a:solidFill>
                          <a:effectLst/>
                          <a:latin typeface="Calibri" panose="020F0502020204030204" pitchFamily="34" charset="0"/>
                        </a:rPr>
                        <a:t>SFDR and Taxonomy "Do No Significant Harm Principle" applied</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GB" sz="700" b="0" i="0" u="none" strike="noStrike" dirty="0">
                          <a:solidFill>
                            <a:srgbClr val="000000"/>
                          </a:solidFill>
                          <a:effectLst/>
                          <a:latin typeface="Calibri" panose="020F0502020204030204" pitchFamily="34" charset="0"/>
                        </a:rPr>
                        <a:t> SFDR "Do No Significant Harm Principle" applied</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GB" sz="700" b="0" i="0" u="none" strike="noStrike" dirty="0">
                          <a:solidFill>
                            <a:srgbClr val="000000"/>
                          </a:solidFill>
                          <a:effectLst/>
                          <a:latin typeface="Calibri" panose="020F0502020204030204" pitchFamily="34" charset="0"/>
                        </a:rPr>
                        <a:t>SFDR and Taxonomy "Do No Significant Harm Principle" applied</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102446698"/>
                  </a:ext>
                </a:extLst>
              </a:tr>
              <a:tr h="627697">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700" b="0" i="0" u="none" strike="noStrike" dirty="0">
                          <a:solidFill>
                            <a:srgbClr val="000000"/>
                          </a:solidFill>
                          <a:effectLst/>
                          <a:latin typeface="Calibri" panose="020F0502020204030204" pitchFamily="34" charset="0"/>
                        </a:rPr>
                        <a:t>Does not consider PAI</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700" b="0" i="0" u="none" strike="noStrike" dirty="0">
                          <a:solidFill>
                            <a:srgbClr val="000000"/>
                          </a:solidFill>
                          <a:effectLst/>
                          <a:latin typeface="Calibri" panose="020F0502020204030204" pitchFamily="34" charset="0"/>
                        </a:rPr>
                        <a:t>Considers PAI</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700" b="0" i="0" u="none" strike="noStrike" dirty="0">
                          <a:solidFill>
                            <a:srgbClr val="000000"/>
                          </a:solidFill>
                          <a:effectLst/>
                          <a:latin typeface="Calibri" panose="020F0502020204030204" pitchFamily="34" charset="0"/>
                        </a:rPr>
                        <a:t>Does not consider PAI</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700" b="0" i="0" u="none" strike="noStrike" dirty="0">
                          <a:solidFill>
                            <a:srgbClr val="000000"/>
                          </a:solidFill>
                          <a:effectLst/>
                          <a:latin typeface="Calibri" panose="020F0502020204030204" pitchFamily="34" charset="0"/>
                        </a:rPr>
                        <a:t>Considers PAI</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700" b="0" i="0" u="none" strike="noStrike" dirty="0">
                          <a:solidFill>
                            <a:srgbClr val="000000"/>
                          </a:solidFill>
                          <a:effectLst/>
                          <a:latin typeface="Calibri" panose="020F0502020204030204" pitchFamily="34" charset="0"/>
                        </a:rPr>
                        <a:t>Considers PAI</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700" b="0" i="0" u="none" strike="noStrike" dirty="0">
                          <a:solidFill>
                            <a:srgbClr val="000000"/>
                          </a:solidFill>
                          <a:effectLst/>
                          <a:latin typeface="Calibri" panose="020F0502020204030204" pitchFamily="34" charset="0"/>
                        </a:rPr>
                        <a:t>Considers PAI</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700" b="0" i="0" u="none" strike="noStrike" dirty="0">
                          <a:solidFill>
                            <a:srgbClr val="000000"/>
                          </a:solidFill>
                          <a:effectLst/>
                          <a:latin typeface="Calibri" panose="020F0502020204030204" pitchFamily="34" charset="0"/>
                        </a:rPr>
                        <a:t>Considers PAI</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66148038"/>
                  </a:ext>
                </a:extLst>
              </a:tr>
              <a:tr h="589550">
                <a:tc>
                  <a:txBody>
                    <a:bodyPr/>
                    <a:lstStyle/>
                    <a:p>
                      <a:pPr algn="ctr" fontAlgn="ctr"/>
                      <a:r>
                        <a:rPr lang="en-GB" sz="600" b="1" i="0" u="none" strike="noStrike" dirty="0">
                          <a:solidFill>
                            <a:srgbClr val="000000"/>
                          </a:solidFill>
                          <a:effectLst/>
                          <a:latin typeface="Calibri" panose="020F0502020204030204" pitchFamily="34" charset="0"/>
                        </a:rPr>
                        <a:t>MIFID Sustainability Preferences?</a:t>
                      </a:r>
                    </a:p>
                  </a:txBody>
                  <a:tcPr marL="1611" marR="1611" marT="1611"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fontAlgn="ctr"/>
                      <a:r>
                        <a:rPr lang="en-GB" sz="700" b="1" i="1" u="none" strike="noStrike" dirty="0">
                          <a:solidFill>
                            <a:srgbClr val="000000"/>
                          </a:solidFill>
                          <a:effectLst/>
                          <a:latin typeface="Calibri" panose="020F0502020204030204" pitchFamily="34" charset="0"/>
                        </a:rPr>
                        <a:t>None</a:t>
                      </a:r>
                    </a:p>
                  </a:txBody>
                  <a:tcPr marL="1611" marR="1611" marT="1611" marB="0" anchor="ctr">
                    <a:lnL w="3175" cap="flat" cmpd="sng" algn="ctr">
                      <a:solidFill>
                        <a:schemeClr val="tx1"/>
                      </a:solidFill>
                      <a:prstDash val="solid"/>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c>
                  <a:txBody>
                    <a:bodyPr/>
                    <a:lstStyle/>
                    <a:p>
                      <a:pPr algn="ctr" fontAlgn="ctr"/>
                      <a:r>
                        <a:rPr lang="en-GB" sz="700" b="1" i="1" u="none" strike="noStrike" dirty="0">
                          <a:solidFill>
                            <a:srgbClr val="000000"/>
                          </a:solidFill>
                          <a:effectLst/>
                          <a:latin typeface="Calibri" panose="020F0502020204030204" pitchFamily="34" charset="0"/>
                        </a:rPr>
                        <a:t>None</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c>
                  <a:txBody>
                    <a:bodyPr/>
                    <a:lstStyle/>
                    <a:p>
                      <a:pPr algn="ctr" fontAlgn="ctr"/>
                      <a:r>
                        <a:rPr lang="en-GB" sz="700" b="1" i="1" u="none" strike="noStrike" dirty="0">
                          <a:solidFill>
                            <a:srgbClr val="000000"/>
                          </a:solidFill>
                          <a:effectLst/>
                          <a:latin typeface="Calibri" panose="020F0502020204030204" pitchFamily="34" charset="0"/>
                        </a:rPr>
                        <a:t>PAI</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GB" sz="700" b="1" i="1" u="none" strike="noStrike" dirty="0">
                          <a:solidFill>
                            <a:srgbClr val="000000"/>
                          </a:solidFill>
                          <a:effectLst/>
                          <a:latin typeface="Calibri" panose="020F0502020204030204" pitchFamily="34" charset="0"/>
                        </a:rPr>
                        <a:t>None</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c>
                  <a:txBody>
                    <a:bodyPr/>
                    <a:lstStyle/>
                    <a:p>
                      <a:pPr algn="ctr" fontAlgn="ctr"/>
                      <a:r>
                        <a:rPr lang="en-GB" sz="700" b="1" i="1" u="none" strike="noStrike" dirty="0">
                          <a:solidFill>
                            <a:srgbClr val="000000"/>
                          </a:solidFill>
                          <a:effectLst/>
                          <a:latin typeface="Calibri" panose="020F0502020204030204" pitchFamily="34" charset="0"/>
                        </a:rPr>
                        <a:t>PAI</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GB" sz="700" b="1" i="1" u="none" strike="noStrike" dirty="0">
                          <a:solidFill>
                            <a:srgbClr val="000000"/>
                          </a:solidFill>
                          <a:effectLst/>
                          <a:latin typeface="Calibri" panose="020F0502020204030204" pitchFamily="34" charset="0"/>
                        </a:rPr>
                        <a:t>Sustainable investments</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GB" sz="700" b="1" i="1" u="none" strike="noStrike" dirty="0">
                          <a:solidFill>
                            <a:srgbClr val="000000"/>
                          </a:solidFill>
                          <a:effectLst/>
                          <a:latin typeface="Calibri" panose="020F0502020204030204" pitchFamily="34" charset="0"/>
                        </a:rPr>
                        <a:t>PAI and sustainable investments</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GB" sz="700" b="1" i="1" u="none" strike="noStrike" dirty="0">
                          <a:solidFill>
                            <a:srgbClr val="000000"/>
                          </a:solidFill>
                          <a:effectLst/>
                          <a:latin typeface="Calibri" panose="020F0502020204030204" pitchFamily="34" charset="0"/>
                        </a:rPr>
                        <a:t>PAI, sustainable investments and Taxonomy aligned sustainable investments</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GB" sz="700" b="1" i="1" u="none" strike="noStrike" dirty="0">
                          <a:solidFill>
                            <a:srgbClr val="000000"/>
                          </a:solidFill>
                          <a:effectLst/>
                          <a:latin typeface="Calibri" panose="020F0502020204030204" pitchFamily="34" charset="0"/>
                        </a:rPr>
                        <a:t>PAI and sustainable investments</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GB" sz="700" b="1" i="1" u="none" strike="noStrike" dirty="0">
                          <a:solidFill>
                            <a:srgbClr val="000000"/>
                          </a:solidFill>
                          <a:effectLst/>
                          <a:latin typeface="Calibri" panose="020F0502020204030204" pitchFamily="34" charset="0"/>
                        </a:rPr>
                        <a:t>PAI, sustainable investments and Taxonomy aligned sustainable investments</a:t>
                      </a:r>
                    </a:p>
                  </a:txBody>
                  <a:tcPr marL="1611" marR="1611" marT="1611" marB="0" anchor="ctr">
                    <a:lnL w="3175" cap="flat" cmpd="sng" algn="ctr">
                      <a:solidFill>
                        <a:schemeClr val="tx1"/>
                      </a:solidFill>
                      <a:prstDash val="sysDot"/>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459829482"/>
                  </a:ext>
                </a:extLst>
              </a:tr>
            </a:tbl>
          </a:graphicData>
        </a:graphic>
      </p:graphicFrame>
    </p:spTree>
    <p:extLst>
      <p:ext uri="{BB962C8B-B14F-4D97-AF65-F5344CB8AC3E}">
        <p14:creationId xmlns:p14="http://schemas.microsoft.com/office/powerpoint/2010/main" val="37759381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br>
              <a:rPr lang="en-GB" dirty="0">
                <a:solidFill>
                  <a:schemeClr val="accent2"/>
                </a:solidFill>
              </a:rPr>
            </a:br>
            <a:r>
              <a:rPr lang="en-GB" dirty="0">
                <a:solidFill>
                  <a:schemeClr val="accent2"/>
                </a:solidFill>
              </a:rPr>
              <a:t>SFDR</a:t>
            </a:r>
            <a:r>
              <a:rPr lang="en-GB" sz="2800" dirty="0">
                <a:solidFill>
                  <a:schemeClr val="accent2"/>
                </a:solidFill>
              </a:rPr>
              <a:t>: </a:t>
            </a:r>
            <a:r>
              <a:rPr lang="en-GB" sz="2600" dirty="0">
                <a:solidFill>
                  <a:srgbClr val="EB602B"/>
                </a:solidFill>
              </a:rPr>
              <a:t>Product Level Disclosures – Article 6 Funds </a:t>
            </a:r>
            <a:r>
              <a:rPr lang="en-GB" sz="2400" dirty="0">
                <a:solidFill>
                  <a:srgbClr val="0F375C"/>
                </a:solidFill>
              </a:rPr>
              <a:t>(pre-contractual)</a:t>
            </a:r>
          </a:p>
        </p:txBody>
      </p:sp>
      <p:sp>
        <p:nvSpPr>
          <p:cNvPr id="3" name="Content Placeholder 2"/>
          <p:cNvSpPr>
            <a:spLocks noGrp="1"/>
          </p:cNvSpPr>
          <p:nvPr>
            <p:ph idx="1"/>
          </p:nvPr>
        </p:nvSpPr>
        <p:spPr>
          <a:xfrm>
            <a:off x="533400" y="1517905"/>
            <a:ext cx="8229600" cy="4601541"/>
          </a:xfrm>
        </p:spPr>
        <p:txBody>
          <a:bodyPr>
            <a:normAutofit fontScale="77500" lnSpcReduction="20000"/>
          </a:bodyPr>
          <a:lstStyle/>
          <a:p>
            <a:r>
              <a:rPr lang="en-US" sz="1700" dirty="0">
                <a:solidFill>
                  <a:srgbClr val="EB602B"/>
                </a:solidFill>
              </a:rPr>
              <a:t>“Article 6” Disclosure – Integration of Sustainability Risks</a:t>
            </a:r>
          </a:p>
          <a:p>
            <a:pPr lvl="1"/>
            <a:r>
              <a:rPr lang="en-US" sz="1500" dirty="0"/>
              <a:t>How the manager for the product integrates sustainability risks into investment management decision making</a:t>
            </a:r>
          </a:p>
          <a:p>
            <a:pPr lvl="2"/>
            <a:r>
              <a:rPr lang="en-US" sz="1500" dirty="0"/>
              <a:t>This is about due diligence and risk management processes (e.g., how do ESG risks impact on portfolio returns) – not responsible investment</a:t>
            </a:r>
          </a:p>
          <a:p>
            <a:pPr lvl="1"/>
            <a:r>
              <a:rPr lang="en-US" sz="1500" dirty="0"/>
              <a:t>The manager’s assessment of the likely impact of sustainability risks on the return of the product</a:t>
            </a:r>
          </a:p>
          <a:p>
            <a:pPr marL="457200" lvl="1" indent="0">
              <a:buNone/>
            </a:pPr>
            <a:r>
              <a:rPr lang="en-GB" sz="1500" i="1" dirty="0">
                <a:solidFill>
                  <a:srgbClr val="EB602B"/>
                </a:solidFill>
              </a:rPr>
              <a:t>“sustainability risk’” means an environmental, social or governance event or condition that, if it occurs, could cause an actual or a potential material negative impact on the value of the investment</a:t>
            </a:r>
            <a:endParaRPr lang="en-US" sz="1500" i="1" dirty="0">
              <a:solidFill>
                <a:srgbClr val="EB602B"/>
              </a:solidFill>
            </a:endParaRPr>
          </a:p>
          <a:p>
            <a:r>
              <a:rPr lang="en-US" sz="1700" dirty="0">
                <a:solidFill>
                  <a:srgbClr val="EB602B"/>
                </a:solidFill>
              </a:rPr>
              <a:t>Disclosure on Adverse Sustainably Impacts of the Product (commonly referred to as the “Principal Adverse Impacts Statement” or “PAI”)</a:t>
            </a:r>
          </a:p>
          <a:p>
            <a:pPr lvl="1"/>
            <a:r>
              <a:rPr lang="en-US" sz="1500" dirty="0"/>
              <a:t>Whether and, if so how, the manager considers the adverse impact its investment decision for the product have on sustainability factors </a:t>
            </a:r>
          </a:p>
          <a:p>
            <a:pPr lvl="1"/>
            <a:r>
              <a:rPr lang="en-US" sz="1500" dirty="0"/>
              <a:t>If not, why not </a:t>
            </a:r>
          </a:p>
          <a:p>
            <a:pPr lvl="2"/>
            <a:r>
              <a:rPr lang="en-US" sz="1500" dirty="0"/>
              <a:t>This is getting closer to sustainable investing (e.g., how do the products investments impact on external ESG factors) </a:t>
            </a:r>
          </a:p>
          <a:p>
            <a:pPr marL="457200" lvl="1" indent="0">
              <a:buNone/>
            </a:pPr>
            <a:r>
              <a:rPr lang="en-GB" sz="1500" i="1" dirty="0">
                <a:solidFill>
                  <a:srgbClr val="EB602B"/>
                </a:solidFill>
              </a:rPr>
              <a:t>“sustainability factors’” mean environmental, social and employee matters, respect for human rights, anti‐corruption and anti‐bribery matters.</a:t>
            </a:r>
          </a:p>
          <a:p>
            <a:pPr marL="0" indent="0">
              <a:buNone/>
            </a:pPr>
            <a:r>
              <a:rPr lang="en-US" sz="1500" b="1" i="1" dirty="0"/>
              <a:t>Unless the product is an Article 8 or Article 9 product, the ESG-related disclosures need to be limited to the above and should not discuss ESG factors or opportunities more broadly.</a:t>
            </a:r>
          </a:p>
        </p:txBody>
      </p:sp>
      <p:sp>
        <p:nvSpPr>
          <p:cNvPr id="4" name="Footer Placeholder 3"/>
          <p:cNvSpPr>
            <a:spLocks noGrp="1"/>
          </p:cNvSpPr>
          <p:nvPr>
            <p:ph type="ftr" sz="quarter" idx="3"/>
          </p:nvPr>
        </p:nvSpPr>
        <p:spPr/>
        <p:txBody>
          <a:bodyPr/>
          <a:lstStyle/>
          <a:p>
            <a:r>
              <a:rPr lang="en-US" dirty="0"/>
              <a:t>The Sustainable Finance Disclosure Regulation</a:t>
            </a:r>
          </a:p>
        </p:txBody>
      </p:sp>
      <p:sp>
        <p:nvSpPr>
          <p:cNvPr id="5" name="Slide Number Placeholder 4"/>
          <p:cNvSpPr>
            <a:spLocks noGrp="1"/>
          </p:cNvSpPr>
          <p:nvPr>
            <p:ph type="sldNum" sz="quarter" idx="4"/>
          </p:nvPr>
        </p:nvSpPr>
        <p:spPr/>
        <p:txBody>
          <a:bodyPr/>
          <a:lstStyle/>
          <a:p>
            <a:fld id="{423ACDEF-398B-4923-BAF3-0AF17CFC972B}" type="slidenum">
              <a:rPr lang="en-US" smtClean="0"/>
              <a:t>3</a:t>
            </a:fld>
            <a:endParaRPr lang="en-US" dirty="0"/>
          </a:p>
        </p:txBody>
      </p:sp>
      <p:sp>
        <p:nvSpPr>
          <p:cNvPr id="6" name="Date Placeholder 5"/>
          <p:cNvSpPr>
            <a:spLocks noGrp="1"/>
          </p:cNvSpPr>
          <p:nvPr>
            <p:ph type="dt" sz="half" idx="2"/>
          </p:nvPr>
        </p:nvSpPr>
        <p:spPr/>
        <p:txBody>
          <a:bodyPr/>
          <a:lstStyle/>
          <a:p>
            <a:r>
              <a:rPr lang="en-US" dirty="0"/>
              <a:t>September 2023</a:t>
            </a:r>
          </a:p>
        </p:txBody>
      </p:sp>
    </p:spTree>
    <p:extLst>
      <p:ext uri="{BB962C8B-B14F-4D97-AF65-F5344CB8AC3E}">
        <p14:creationId xmlns:p14="http://schemas.microsoft.com/office/powerpoint/2010/main" val="3446375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br>
              <a:rPr lang="en-GB" dirty="0">
                <a:solidFill>
                  <a:schemeClr val="accent2"/>
                </a:solidFill>
              </a:rPr>
            </a:br>
            <a:r>
              <a:rPr lang="en-GB" sz="2800" dirty="0">
                <a:solidFill>
                  <a:schemeClr val="accent2"/>
                </a:solidFill>
              </a:rPr>
              <a:t>SFDR: </a:t>
            </a:r>
            <a:r>
              <a:rPr lang="en-GB" sz="2400" dirty="0">
                <a:solidFill>
                  <a:srgbClr val="EB602B"/>
                </a:solidFill>
              </a:rPr>
              <a:t>Fund Level Disclosures – Article 8 </a:t>
            </a:r>
            <a:r>
              <a:rPr lang="en-GB" sz="2400" b="1" dirty="0">
                <a:solidFill>
                  <a:srgbClr val="69D969"/>
                </a:solidFill>
              </a:rPr>
              <a:t>“Light Green”</a:t>
            </a:r>
            <a:r>
              <a:rPr lang="en-GB" sz="2400" dirty="0">
                <a:solidFill>
                  <a:srgbClr val="00FF00"/>
                </a:solidFill>
              </a:rPr>
              <a:t> </a:t>
            </a:r>
            <a:r>
              <a:rPr lang="en-GB" sz="2400" dirty="0">
                <a:solidFill>
                  <a:srgbClr val="0F375C"/>
                </a:solidFill>
              </a:rPr>
              <a:t>(pre-contractual, website and periodic)</a:t>
            </a:r>
          </a:p>
        </p:txBody>
      </p:sp>
      <p:sp>
        <p:nvSpPr>
          <p:cNvPr id="3" name="Content Placeholder 2"/>
          <p:cNvSpPr>
            <a:spLocks noGrp="1"/>
          </p:cNvSpPr>
          <p:nvPr>
            <p:ph idx="1"/>
          </p:nvPr>
        </p:nvSpPr>
        <p:spPr>
          <a:xfrm>
            <a:off x="533400" y="1481329"/>
            <a:ext cx="8229600" cy="4901184"/>
          </a:xfrm>
        </p:spPr>
        <p:txBody>
          <a:bodyPr>
            <a:normAutofit fontScale="92500" lnSpcReduction="20000"/>
          </a:bodyPr>
          <a:lstStyle/>
          <a:p>
            <a:pPr marL="0" indent="0">
              <a:spcBef>
                <a:spcPts val="1200"/>
              </a:spcBef>
              <a:buNone/>
            </a:pPr>
            <a:r>
              <a:rPr lang="en-US" sz="1400" b="1" i="1" dirty="0"/>
              <a:t>These disclosures are in addition to the Article 6 and 7 disclosures on previous slide</a:t>
            </a:r>
          </a:p>
          <a:p>
            <a:pPr>
              <a:spcBef>
                <a:spcPts val="1200"/>
              </a:spcBef>
            </a:pPr>
            <a:r>
              <a:rPr lang="en-US" sz="1800" dirty="0">
                <a:solidFill>
                  <a:srgbClr val="EB602B"/>
                </a:solidFill>
              </a:rPr>
              <a:t>What makes an Article 8 or </a:t>
            </a:r>
            <a:r>
              <a:rPr lang="en-US" sz="1800" b="1" dirty="0">
                <a:solidFill>
                  <a:srgbClr val="69D969"/>
                </a:solidFill>
                <a:latin typeface="+mj-lt"/>
                <a:ea typeface="+mj-ea"/>
                <a:cs typeface="+mj-cs"/>
              </a:rPr>
              <a:t>Light Green Fund</a:t>
            </a:r>
            <a:r>
              <a:rPr lang="en-US" sz="1800" dirty="0">
                <a:solidFill>
                  <a:srgbClr val="EB602B"/>
                </a:solidFill>
              </a:rPr>
              <a:t>?</a:t>
            </a:r>
          </a:p>
          <a:p>
            <a:pPr marL="457200" lvl="1" indent="0" algn="just">
              <a:spcBef>
                <a:spcPts val="600"/>
              </a:spcBef>
              <a:buNone/>
            </a:pPr>
            <a:r>
              <a:rPr lang="en-GB" sz="1400" i="1" dirty="0"/>
              <a:t>Promotion of, among other characteristics, environmental or social characteristics, or a combination of those characteristics, provided that the companies in which the investments are made follow good governance practices.</a:t>
            </a:r>
            <a:r>
              <a:rPr lang="en-GB" sz="1400" dirty="0"/>
              <a:t> </a:t>
            </a:r>
            <a:endParaRPr lang="en-US" sz="1400" dirty="0"/>
          </a:p>
          <a:p>
            <a:r>
              <a:rPr lang="en-US" sz="1800" dirty="0">
                <a:solidFill>
                  <a:srgbClr val="EB602B"/>
                </a:solidFill>
              </a:rPr>
              <a:t>“Article 8” Pre-contractual Disclosures – </a:t>
            </a:r>
            <a:r>
              <a:rPr lang="en-US" sz="1800" b="1" dirty="0">
                <a:solidFill>
                  <a:srgbClr val="69D969"/>
                </a:solidFill>
                <a:latin typeface="+mj-lt"/>
                <a:ea typeface="+mj-ea"/>
                <a:cs typeface="+mj-cs"/>
              </a:rPr>
              <a:t>Light Green Funds</a:t>
            </a:r>
          </a:p>
          <a:p>
            <a:pPr lvl="1">
              <a:spcBef>
                <a:spcPts val="600"/>
              </a:spcBef>
            </a:pPr>
            <a:r>
              <a:rPr lang="en-GB" sz="1400" dirty="0"/>
              <a:t>Information on how the relevant environmental and/or social characteristics are met (see next slide for a high level summary of what must be included).</a:t>
            </a:r>
          </a:p>
          <a:p>
            <a:pPr lvl="1"/>
            <a:r>
              <a:rPr lang="en-GB" sz="1400" dirty="0"/>
              <a:t>If an index has been designated as a reference benchmark, information on whether and how this index is consistent with those environmental and/or social characteristics</a:t>
            </a:r>
          </a:p>
          <a:p>
            <a:pPr lvl="1"/>
            <a:r>
              <a:rPr lang="en-GB" sz="1400" dirty="0"/>
              <a:t>From 1 January 2023, pre-contractual disclosures must be presented in a prescribed form (the form may only be modified in terms of colour and font)</a:t>
            </a:r>
          </a:p>
          <a:p>
            <a:r>
              <a:rPr lang="en-US" sz="1800" dirty="0">
                <a:solidFill>
                  <a:srgbClr val="EB602B"/>
                </a:solidFill>
              </a:rPr>
              <a:t>Website Disclosures (Article 10)</a:t>
            </a:r>
          </a:p>
          <a:p>
            <a:pPr lvl="1"/>
            <a:r>
              <a:rPr lang="en-US" sz="1400" dirty="0"/>
              <a:t>Additional information regarding the strategy, including methodologies used to evaluate and monitor, data sources and sustainability indicators</a:t>
            </a:r>
          </a:p>
          <a:p>
            <a:r>
              <a:rPr lang="en-US" sz="1800" dirty="0">
                <a:solidFill>
                  <a:srgbClr val="EB602B"/>
                </a:solidFill>
              </a:rPr>
              <a:t>Periodic Reporting (Article 11)</a:t>
            </a:r>
          </a:p>
          <a:p>
            <a:pPr lvl="1">
              <a:spcBef>
                <a:spcPts val="600"/>
              </a:spcBef>
            </a:pPr>
            <a:r>
              <a:rPr lang="en-US" sz="1400" dirty="0"/>
              <a:t>Extent to which the environmental or social characteristics have been met. The periodic reports must also be provided in a mandated form for any financial reporting falling in 2022</a:t>
            </a:r>
          </a:p>
        </p:txBody>
      </p:sp>
      <p:sp>
        <p:nvSpPr>
          <p:cNvPr id="4" name="Footer Placeholder 3"/>
          <p:cNvSpPr>
            <a:spLocks noGrp="1"/>
          </p:cNvSpPr>
          <p:nvPr>
            <p:ph type="ftr" sz="quarter" idx="3"/>
          </p:nvPr>
        </p:nvSpPr>
        <p:spPr/>
        <p:txBody>
          <a:bodyPr/>
          <a:lstStyle/>
          <a:p>
            <a:r>
              <a:rPr lang="en-US" dirty="0"/>
              <a:t>The Sustainable Finance Disclosure Regulation</a:t>
            </a:r>
          </a:p>
        </p:txBody>
      </p:sp>
      <p:sp>
        <p:nvSpPr>
          <p:cNvPr id="5" name="Slide Number Placeholder 4"/>
          <p:cNvSpPr>
            <a:spLocks noGrp="1"/>
          </p:cNvSpPr>
          <p:nvPr>
            <p:ph type="sldNum" sz="quarter" idx="4"/>
          </p:nvPr>
        </p:nvSpPr>
        <p:spPr/>
        <p:txBody>
          <a:bodyPr/>
          <a:lstStyle/>
          <a:p>
            <a:fld id="{423ACDEF-398B-4923-BAF3-0AF17CFC972B}" type="slidenum">
              <a:rPr lang="en-US" smtClean="0"/>
              <a:t>4</a:t>
            </a:fld>
            <a:endParaRPr lang="en-US" dirty="0"/>
          </a:p>
        </p:txBody>
      </p:sp>
      <p:sp>
        <p:nvSpPr>
          <p:cNvPr id="6" name="Date Placeholder 5"/>
          <p:cNvSpPr>
            <a:spLocks noGrp="1"/>
          </p:cNvSpPr>
          <p:nvPr>
            <p:ph type="dt" sz="half" idx="2"/>
          </p:nvPr>
        </p:nvSpPr>
        <p:spPr/>
        <p:txBody>
          <a:bodyPr/>
          <a:lstStyle/>
          <a:p>
            <a:r>
              <a:rPr lang="en-US" dirty="0"/>
              <a:t>September 2023</a:t>
            </a:r>
          </a:p>
        </p:txBody>
      </p:sp>
    </p:spTree>
    <p:extLst>
      <p:ext uri="{BB962C8B-B14F-4D97-AF65-F5344CB8AC3E}">
        <p14:creationId xmlns:p14="http://schemas.microsoft.com/office/powerpoint/2010/main" val="4665566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br>
              <a:rPr lang="en-GB" dirty="0">
                <a:solidFill>
                  <a:schemeClr val="accent2"/>
                </a:solidFill>
              </a:rPr>
            </a:br>
            <a:r>
              <a:rPr lang="en-GB" sz="2800" dirty="0">
                <a:solidFill>
                  <a:schemeClr val="accent2"/>
                </a:solidFill>
              </a:rPr>
              <a:t>SFDR: </a:t>
            </a:r>
            <a:r>
              <a:rPr lang="en-GB" sz="2400" dirty="0">
                <a:solidFill>
                  <a:srgbClr val="EB602B"/>
                </a:solidFill>
              </a:rPr>
              <a:t>Fund Level Disclosures – Article 8 </a:t>
            </a:r>
            <a:r>
              <a:rPr lang="en-GB" sz="2400" b="1" dirty="0">
                <a:solidFill>
                  <a:srgbClr val="69D969"/>
                </a:solidFill>
              </a:rPr>
              <a:t>“Light Green”</a:t>
            </a:r>
            <a:r>
              <a:rPr lang="en-GB" sz="2400" dirty="0">
                <a:solidFill>
                  <a:srgbClr val="00FF00"/>
                </a:solidFill>
              </a:rPr>
              <a:t> </a:t>
            </a:r>
            <a:r>
              <a:rPr lang="en-GB" sz="2400" dirty="0">
                <a:solidFill>
                  <a:srgbClr val="0F375C"/>
                </a:solidFill>
              </a:rPr>
              <a:t>(Key Disclosure Items)</a:t>
            </a:r>
          </a:p>
        </p:txBody>
      </p:sp>
      <p:sp>
        <p:nvSpPr>
          <p:cNvPr id="3" name="Content Placeholder 2"/>
          <p:cNvSpPr>
            <a:spLocks noGrp="1"/>
          </p:cNvSpPr>
          <p:nvPr>
            <p:ph idx="1"/>
          </p:nvPr>
        </p:nvSpPr>
        <p:spPr>
          <a:xfrm>
            <a:off x="533400" y="1481329"/>
            <a:ext cx="8229600" cy="4901184"/>
          </a:xfrm>
        </p:spPr>
        <p:txBody>
          <a:bodyPr>
            <a:normAutofit/>
          </a:bodyPr>
          <a:lstStyle/>
          <a:p>
            <a:pPr marL="0" indent="0">
              <a:spcBef>
                <a:spcPts val="1200"/>
              </a:spcBef>
              <a:buNone/>
            </a:pPr>
            <a:r>
              <a:rPr lang="en-US" sz="1400" b="1" i="1" dirty="0"/>
              <a:t>These items are at the core of the disclosure and periodic reporting requirements for </a:t>
            </a:r>
            <a:r>
              <a:rPr lang="en-US" sz="1400" b="1" i="1" dirty="0">
                <a:solidFill>
                  <a:srgbClr val="69D969"/>
                </a:solidFill>
              </a:rPr>
              <a:t>Light Green Funds</a:t>
            </a:r>
          </a:p>
          <a:p>
            <a:pPr>
              <a:spcBef>
                <a:spcPts val="1200"/>
              </a:spcBef>
              <a:buFont typeface="Wingdings" panose="05000000000000000000" pitchFamily="2" charset="2"/>
              <a:buChar char="ü"/>
            </a:pPr>
            <a:r>
              <a:rPr lang="en-US" sz="1400" dirty="0">
                <a:solidFill>
                  <a:srgbClr val="002060"/>
                </a:solidFill>
              </a:rPr>
              <a:t>What are environmental and/or social (E/S) characteristics promoted by the Fund?</a:t>
            </a:r>
          </a:p>
          <a:p>
            <a:pPr>
              <a:spcBef>
                <a:spcPts val="1200"/>
              </a:spcBef>
              <a:buFont typeface="Wingdings" panose="05000000000000000000" pitchFamily="2" charset="2"/>
              <a:buChar char="ü"/>
            </a:pPr>
            <a:r>
              <a:rPr lang="en-US" sz="1400" dirty="0">
                <a:solidFill>
                  <a:srgbClr val="002060"/>
                </a:solidFill>
              </a:rPr>
              <a:t>What are the sustainable indicators used to measure the attainment of the E/S characteristics?</a:t>
            </a:r>
          </a:p>
          <a:p>
            <a:pPr>
              <a:spcBef>
                <a:spcPts val="1200"/>
              </a:spcBef>
              <a:buFont typeface="Wingdings" panose="05000000000000000000" pitchFamily="2" charset="2"/>
              <a:buChar char="ü"/>
            </a:pPr>
            <a:r>
              <a:rPr lang="en-US" sz="1400" dirty="0">
                <a:solidFill>
                  <a:srgbClr val="002060"/>
                </a:solidFill>
              </a:rPr>
              <a:t>How are the good governance practices of investee companies assessed?</a:t>
            </a:r>
          </a:p>
          <a:p>
            <a:pPr>
              <a:buFont typeface="Wingdings" panose="05000000000000000000" pitchFamily="2" charset="2"/>
              <a:buChar char="ü"/>
            </a:pPr>
            <a:r>
              <a:rPr lang="en-US" sz="1400" dirty="0">
                <a:solidFill>
                  <a:srgbClr val="002060"/>
                </a:solidFill>
              </a:rPr>
              <a:t>What are the methodologies used to assess/measure/monitor the E/S characteristics?</a:t>
            </a:r>
          </a:p>
          <a:p>
            <a:pPr>
              <a:buFont typeface="Wingdings" panose="05000000000000000000" pitchFamily="2" charset="2"/>
              <a:buChar char="ü"/>
            </a:pPr>
            <a:r>
              <a:rPr lang="en-US" sz="1400" dirty="0">
                <a:solidFill>
                  <a:srgbClr val="002060"/>
                </a:solidFill>
              </a:rPr>
              <a:t>What are the data sources used or screening criteria applied?</a:t>
            </a:r>
          </a:p>
          <a:p>
            <a:pPr>
              <a:spcBef>
                <a:spcPts val="1200"/>
              </a:spcBef>
              <a:buFont typeface="Wingdings" panose="05000000000000000000" pitchFamily="2" charset="2"/>
              <a:buChar char="ü"/>
            </a:pPr>
            <a:r>
              <a:rPr lang="en-US" sz="1400" dirty="0">
                <a:solidFill>
                  <a:srgbClr val="002060"/>
                </a:solidFill>
              </a:rPr>
              <a:t>Will the Fund go further than promoting E/S characteristics and make sustainable investments?</a:t>
            </a:r>
          </a:p>
          <a:p>
            <a:pPr lvl="1">
              <a:buFont typeface="Wingdings" panose="05000000000000000000" pitchFamily="2" charset="2"/>
              <a:buChar char="ü"/>
            </a:pPr>
            <a:r>
              <a:rPr lang="en-US" sz="1200" dirty="0">
                <a:solidFill>
                  <a:srgbClr val="002060"/>
                </a:solidFill>
              </a:rPr>
              <a:t>If so, how does the sustainable investment contribute to a sustainable objective; and</a:t>
            </a:r>
          </a:p>
          <a:p>
            <a:pPr lvl="1">
              <a:buFont typeface="Wingdings" panose="05000000000000000000" pitchFamily="2" charset="2"/>
              <a:buChar char="ü"/>
            </a:pPr>
            <a:r>
              <a:rPr lang="en-US" sz="1200" dirty="0">
                <a:solidFill>
                  <a:srgbClr val="002060"/>
                </a:solidFill>
              </a:rPr>
              <a:t>How does the sustainable investment not cause any significant harm to any other E/S objective?</a:t>
            </a:r>
          </a:p>
          <a:p>
            <a:pPr>
              <a:buFont typeface="Wingdings" panose="05000000000000000000" pitchFamily="2" charset="2"/>
              <a:buChar char="ü"/>
            </a:pPr>
            <a:r>
              <a:rPr lang="en-US" sz="1400" dirty="0">
                <a:solidFill>
                  <a:srgbClr val="002060"/>
                </a:solidFill>
              </a:rPr>
              <a:t>Does the Fund consider principal adverse impacts (PAIs) on sustainability factors</a:t>
            </a:r>
          </a:p>
          <a:p>
            <a:pPr>
              <a:buFont typeface="Wingdings" panose="05000000000000000000" pitchFamily="2" charset="2"/>
              <a:buChar char="ü"/>
            </a:pPr>
            <a:r>
              <a:rPr lang="en-US" sz="1400" dirty="0">
                <a:solidFill>
                  <a:srgbClr val="002060"/>
                </a:solidFill>
              </a:rPr>
              <a:t>Does the Fund make investments that are environmentally sustainable economic activities per the Taxonomy Regulation?</a:t>
            </a:r>
          </a:p>
          <a:p>
            <a:pPr lvl="1">
              <a:buFont typeface="Wingdings" panose="05000000000000000000" pitchFamily="2" charset="2"/>
              <a:buChar char="ü"/>
            </a:pPr>
            <a:endParaRPr lang="en-US" sz="1200" dirty="0">
              <a:solidFill>
                <a:srgbClr val="002060"/>
              </a:solidFill>
            </a:endParaRPr>
          </a:p>
          <a:p>
            <a:pPr>
              <a:spcBef>
                <a:spcPts val="1200"/>
              </a:spcBef>
              <a:buFont typeface="Wingdings" panose="05000000000000000000" pitchFamily="2" charset="2"/>
              <a:buChar char="ü"/>
            </a:pPr>
            <a:endParaRPr lang="en-US" sz="1400" dirty="0">
              <a:solidFill>
                <a:srgbClr val="002060"/>
              </a:solidFill>
            </a:endParaRPr>
          </a:p>
          <a:p>
            <a:pPr>
              <a:spcBef>
                <a:spcPts val="1200"/>
              </a:spcBef>
              <a:buFont typeface="Wingdings" panose="05000000000000000000" pitchFamily="2" charset="2"/>
              <a:buChar char="ü"/>
            </a:pPr>
            <a:endParaRPr lang="en-US" sz="1400" dirty="0">
              <a:solidFill>
                <a:srgbClr val="002060"/>
              </a:solidFill>
            </a:endParaRPr>
          </a:p>
          <a:p>
            <a:pPr>
              <a:spcBef>
                <a:spcPts val="1200"/>
              </a:spcBef>
              <a:buFont typeface="Wingdings" panose="05000000000000000000" pitchFamily="2" charset="2"/>
              <a:buChar char="ü"/>
            </a:pPr>
            <a:endParaRPr lang="en-US" sz="1400" b="1" i="1" dirty="0">
              <a:solidFill>
                <a:srgbClr val="69D969"/>
              </a:solidFill>
            </a:endParaRPr>
          </a:p>
        </p:txBody>
      </p:sp>
      <p:sp>
        <p:nvSpPr>
          <p:cNvPr id="4" name="Footer Placeholder 3"/>
          <p:cNvSpPr>
            <a:spLocks noGrp="1"/>
          </p:cNvSpPr>
          <p:nvPr>
            <p:ph type="ftr" sz="quarter" idx="3"/>
          </p:nvPr>
        </p:nvSpPr>
        <p:spPr/>
        <p:txBody>
          <a:bodyPr/>
          <a:lstStyle/>
          <a:p>
            <a:r>
              <a:rPr lang="en-US" dirty="0"/>
              <a:t>The Sustainable Finance Disclosure Regulation</a:t>
            </a:r>
          </a:p>
        </p:txBody>
      </p:sp>
      <p:sp>
        <p:nvSpPr>
          <p:cNvPr id="5" name="Slide Number Placeholder 4"/>
          <p:cNvSpPr>
            <a:spLocks noGrp="1"/>
          </p:cNvSpPr>
          <p:nvPr>
            <p:ph type="sldNum" sz="quarter" idx="4"/>
          </p:nvPr>
        </p:nvSpPr>
        <p:spPr/>
        <p:txBody>
          <a:bodyPr/>
          <a:lstStyle/>
          <a:p>
            <a:fld id="{423ACDEF-398B-4923-BAF3-0AF17CFC972B}" type="slidenum">
              <a:rPr lang="en-US" smtClean="0"/>
              <a:t>5</a:t>
            </a:fld>
            <a:endParaRPr lang="en-US" dirty="0"/>
          </a:p>
        </p:txBody>
      </p:sp>
      <p:sp>
        <p:nvSpPr>
          <p:cNvPr id="6" name="Date Placeholder 5"/>
          <p:cNvSpPr>
            <a:spLocks noGrp="1"/>
          </p:cNvSpPr>
          <p:nvPr>
            <p:ph type="dt" sz="half" idx="2"/>
          </p:nvPr>
        </p:nvSpPr>
        <p:spPr/>
        <p:txBody>
          <a:bodyPr/>
          <a:lstStyle/>
          <a:p>
            <a:r>
              <a:rPr lang="en-US" dirty="0"/>
              <a:t>September 2023</a:t>
            </a:r>
          </a:p>
        </p:txBody>
      </p:sp>
    </p:spTree>
    <p:extLst>
      <p:ext uri="{BB962C8B-B14F-4D97-AF65-F5344CB8AC3E}">
        <p14:creationId xmlns:p14="http://schemas.microsoft.com/office/powerpoint/2010/main" val="8997189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br>
              <a:rPr lang="en-GB" dirty="0">
                <a:solidFill>
                  <a:schemeClr val="accent2"/>
                </a:solidFill>
              </a:rPr>
            </a:br>
            <a:r>
              <a:rPr lang="en-GB" sz="2800" dirty="0">
                <a:solidFill>
                  <a:schemeClr val="accent2"/>
                </a:solidFill>
              </a:rPr>
              <a:t>SFDR: </a:t>
            </a:r>
            <a:r>
              <a:rPr lang="en-GB" sz="2400" dirty="0">
                <a:solidFill>
                  <a:srgbClr val="EB602B"/>
                </a:solidFill>
              </a:rPr>
              <a:t>Fund Level Disclosures – Article 9 </a:t>
            </a:r>
            <a:r>
              <a:rPr lang="en-GB" sz="2400" dirty="0">
                <a:solidFill>
                  <a:srgbClr val="008000"/>
                </a:solidFill>
              </a:rPr>
              <a:t>“</a:t>
            </a:r>
            <a:r>
              <a:rPr lang="en-GB" sz="2400" b="1" dirty="0">
                <a:solidFill>
                  <a:srgbClr val="008000"/>
                </a:solidFill>
              </a:rPr>
              <a:t>Dark Green</a:t>
            </a:r>
            <a:r>
              <a:rPr lang="en-GB" sz="2400" dirty="0">
                <a:solidFill>
                  <a:srgbClr val="008000"/>
                </a:solidFill>
              </a:rPr>
              <a:t>” </a:t>
            </a:r>
            <a:r>
              <a:rPr lang="en-GB" sz="2400" dirty="0">
                <a:solidFill>
                  <a:srgbClr val="0F375C"/>
                </a:solidFill>
              </a:rPr>
              <a:t>(pre-contractual, website and periodic)</a:t>
            </a:r>
          </a:p>
        </p:txBody>
      </p:sp>
      <p:sp>
        <p:nvSpPr>
          <p:cNvPr id="3" name="Content Placeholder 2"/>
          <p:cNvSpPr>
            <a:spLocks noGrp="1"/>
          </p:cNvSpPr>
          <p:nvPr>
            <p:ph idx="1"/>
          </p:nvPr>
        </p:nvSpPr>
        <p:spPr>
          <a:xfrm>
            <a:off x="533400" y="1453896"/>
            <a:ext cx="8229600" cy="4928616"/>
          </a:xfrm>
        </p:spPr>
        <p:txBody>
          <a:bodyPr>
            <a:normAutofit fontScale="77500" lnSpcReduction="20000"/>
          </a:bodyPr>
          <a:lstStyle/>
          <a:p>
            <a:pPr marL="0" indent="0">
              <a:spcBef>
                <a:spcPts val="1200"/>
              </a:spcBef>
              <a:buNone/>
            </a:pPr>
            <a:r>
              <a:rPr lang="en-US" sz="1500" b="1" i="1" dirty="0"/>
              <a:t>These disclosures are in addition to the Article 6 and 7 disclosures</a:t>
            </a:r>
          </a:p>
          <a:p>
            <a:pPr>
              <a:spcBef>
                <a:spcPts val="1200"/>
              </a:spcBef>
            </a:pPr>
            <a:r>
              <a:rPr lang="en-US" sz="1900" dirty="0">
                <a:solidFill>
                  <a:srgbClr val="EB602B"/>
                </a:solidFill>
              </a:rPr>
              <a:t>What makes an Article 9 or </a:t>
            </a:r>
            <a:r>
              <a:rPr lang="en-US" sz="1900" b="1" dirty="0">
                <a:solidFill>
                  <a:srgbClr val="008000"/>
                </a:solidFill>
              </a:rPr>
              <a:t>Dark Green Fund</a:t>
            </a:r>
            <a:r>
              <a:rPr lang="en-US" sz="1900" dirty="0">
                <a:solidFill>
                  <a:srgbClr val="EB602B"/>
                </a:solidFill>
              </a:rPr>
              <a:t>?</a:t>
            </a:r>
          </a:p>
          <a:p>
            <a:pPr lvl="1"/>
            <a:r>
              <a:rPr lang="en-GB" sz="1500" dirty="0"/>
              <a:t>sustainable investment as its objective </a:t>
            </a:r>
          </a:p>
          <a:p>
            <a:pPr marL="457200" lvl="1" indent="0" algn="just">
              <a:buNone/>
            </a:pPr>
            <a:r>
              <a:rPr lang="en-GB" sz="1400" i="1" dirty="0"/>
              <a:t>“sustainable investment” means an investment in an economic activity that contributes to an environmental objective, as measured, for example, by key resource efficiency indicators on the use of energy, renewable energy, raw materials, water and land, on the production of waste, and greenhouse gas emissions, or on its impact on biodiversity and the circular economy, or an investment in an economic activity that contributes to a social objective, in particular an investment that contributes to tackling inequality or that fosters social cohesion, social integration and labour relations, or an investment in human capital or economically or socially disadvantaged communities, provided that such investments do not significantly harm any of those objectives and that the investee companies follow good governance practices, in particular with respect to sound management structures, employee relations, remuneration of staff and tax compliance</a:t>
            </a:r>
          </a:p>
          <a:p>
            <a:pPr lvl="1" algn="just"/>
            <a:r>
              <a:rPr lang="en-US" sz="1500" dirty="0"/>
              <a:t>100% of the investments made by the fund must be sustainable investments (subject to currency hedging and cash management)</a:t>
            </a:r>
          </a:p>
          <a:p>
            <a:r>
              <a:rPr lang="en-US" sz="1900" dirty="0">
                <a:solidFill>
                  <a:srgbClr val="EB602B"/>
                </a:solidFill>
              </a:rPr>
              <a:t>“Article 9” Pre-contractual Disclosures – </a:t>
            </a:r>
            <a:r>
              <a:rPr lang="en-US" sz="1900" b="1" dirty="0">
                <a:solidFill>
                  <a:srgbClr val="008000"/>
                </a:solidFill>
              </a:rPr>
              <a:t>Dark Green Funds</a:t>
            </a:r>
            <a:endParaRPr lang="en-US" sz="1900" dirty="0">
              <a:solidFill>
                <a:srgbClr val="EB602B"/>
              </a:solidFill>
            </a:endParaRPr>
          </a:p>
          <a:p>
            <a:pPr lvl="1">
              <a:spcBef>
                <a:spcPts val="600"/>
              </a:spcBef>
            </a:pPr>
            <a:r>
              <a:rPr lang="en-GB" sz="1500" dirty="0"/>
              <a:t>Information on the sustainable investment objective</a:t>
            </a:r>
          </a:p>
          <a:p>
            <a:pPr lvl="1" algn="just"/>
            <a:r>
              <a:rPr lang="en-GB" sz="1500" dirty="0"/>
              <a:t>If an index has been designated as a reference benchmark, information on whether and how this index is aligned with the investment objective and how it differs from a broad market index</a:t>
            </a:r>
          </a:p>
          <a:p>
            <a:pPr lvl="1" algn="just"/>
            <a:r>
              <a:rPr lang="en-GB" sz="1600" dirty="0"/>
              <a:t>From 1 January 2023, pre-contractual disclosures must be presented in a prescribed form (the form may only be modified in terms of colour and font)</a:t>
            </a:r>
            <a:endParaRPr lang="en-GB" sz="1500" dirty="0"/>
          </a:p>
          <a:p>
            <a:r>
              <a:rPr lang="en-US" sz="1900" dirty="0">
                <a:solidFill>
                  <a:srgbClr val="EB602B"/>
                </a:solidFill>
              </a:rPr>
              <a:t>Website Disclosures (Article 10) and Periodic Reporting (Article 11)</a:t>
            </a:r>
          </a:p>
          <a:p>
            <a:pPr lvl="1">
              <a:spcBef>
                <a:spcPts val="600"/>
              </a:spcBef>
            </a:pPr>
            <a:r>
              <a:rPr lang="en-US" sz="1500" dirty="0"/>
              <a:t>As with a Light Green fund</a:t>
            </a:r>
          </a:p>
        </p:txBody>
      </p:sp>
      <p:sp>
        <p:nvSpPr>
          <p:cNvPr id="4" name="Footer Placeholder 3"/>
          <p:cNvSpPr>
            <a:spLocks noGrp="1"/>
          </p:cNvSpPr>
          <p:nvPr>
            <p:ph type="ftr" sz="quarter" idx="3"/>
          </p:nvPr>
        </p:nvSpPr>
        <p:spPr/>
        <p:txBody>
          <a:bodyPr/>
          <a:lstStyle/>
          <a:p>
            <a:r>
              <a:rPr lang="en-US" dirty="0"/>
              <a:t>The Sustainable Finance Disclosure Regulation</a:t>
            </a:r>
          </a:p>
        </p:txBody>
      </p:sp>
      <p:sp>
        <p:nvSpPr>
          <p:cNvPr id="5" name="Slide Number Placeholder 4"/>
          <p:cNvSpPr>
            <a:spLocks noGrp="1"/>
          </p:cNvSpPr>
          <p:nvPr>
            <p:ph type="sldNum" sz="quarter" idx="4"/>
          </p:nvPr>
        </p:nvSpPr>
        <p:spPr/>
        <p:txBody>
          <a:bodyPr/>
          <a:lstStyle/>
          <a:p>
            <a:fld id="{423ACDEF-398B-4923-BAF3-0AF17CFC972B}" type="slidenum">
              <a:rPr lang="en-US" smtClean="0"/>
              <a:t>6</a:t>
            </a:fld>
            <a:endParaRPr lang="en-US" dirty="0"/>
          </a:p>
        </p:txBody>
      </p:sp>
      <p:sp>
        <p:nvSpPr>
          <p:cNvPr id="6" name="Date Placeholder 5"/>
          <p:cNvSpPr>
            <a:spLocks noGrp="1"/>
          </p:cNvSpPr>
          <p:nvPr>
            <p:ph type="dt" sz="half" idx="2"/>
          </p:nvPr>
        </p:nvSpPr>
        <p:spPr/>
        <p:txBody>
          <a:bodyPr/>
          <a:lstStyle/>
          <a:p>
            <a:r>
              <a:rPr lang="en-US"/>
              <a:t>September 2023</a:t>
            </a:r>
            <a:endParaRPr lang="en-US" dirty="0"/>
          </a:p>
        </p:txBody>
      </p:sp>
    </p:spTree>
    <p:extLst>
      <p:ext uri="{BB962C8B-B14F-4D97-AF65-F5344CB8AC3E}">
        <p14:creationId xmlns:p14="http://schemas.microsoft.com/office/powerpoint/2010/main" val="39649941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272021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4.11.27"/>
  <p:tag name="AS_TITLE" val="Aspose.Slides for .NET 4.0"/>
  <p:tag name="AS_VERSION" val="14.10.0.0"/>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 type=&quot;3&quot; unique_id=&quot;10005&quot;&gt;&lt;property id=&quot;20148&quot; value=&quot;5&quot;/&gt;&lt;property id=&quot;20300&quot; value=&quot;Slide 2&quot;/&gt;&lt;property id=&quot;20307&quot; value=&quot;257&quot;/&gt;&lt;/object&gt;&lt;object type=&quot;3&quot; unique_id=&quot;10188&quot;&gt;&lt;property id=&quot;20148&quot; value=&quot;5&quot;/&gt;&lt;property id=&quot;20300&quot; value=&quot;Slide 3&quot;/&gt;&lt;property id=&quot;20307&quot; value=&quot;264&quot;/&gt;&lt;/object&gt;&lt;/object&gt;&lt;/object&gt;&lt;/database&gt;"/>
  <p:tag name="SECTOMILLISECCONVERTED" val="1"/>
</p:tagLst>
</file>

<file path=ppt/theme/theme1.xml><?xml version="1.0" encoding="utf-8"?>
<a:theme xmlns:a="http://schemas.openxmlformats.org/drawingml/2006/main" name="1_Office Theme">
  <a:themeElements>
    <a:clrScheme name="Custom 29">
      <a:dk1>
        <a:srgbClr val="414042"/>
      </a:dk1>
      <a:lt1>
        <a:sysClr val="window" lastClr="FFFFFF"/>
      </a:lt1>
      <a:dk2>
        <a:srgbClr val="9B9A9A"/>
      </a:dk2>
      <a:lt2>
        <a:srgbClr val="EEECE1"/>
      </a:lt2>
      <a:accent1>
        <a:srgbClr val="60C3DA"/>
      </a:accent1>
      <a:accent2>
        <a:srgbClr val="00395C"/>
      </a:accent2>
      <a:accent3>
        <a:srgbClr val="EB602B"/>
      </a:accent3>
      <a:accent4>
        <a:srgbClr val="FFE524"/>
      </a:accent4>
      <a:accent5>
        <a:srgbClr val="92D6E6"/>
      </a:accent5>
      <a:accent6>
        <a:srgbClr val="F79646"/>
      </a:accent6>
      <a:hlink>
        <a:srgbClr val="0000FF"/>
      </a:hlink>
      <a:folHlink>
        <a:srgbClr val="800080"/>
      </a:folHlink>
    </a:clrScheme>
    <a:fontScheme name="Custom 1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600" dirty="0">
            <a:solidFill>
              <a:srgbClr val="EB602B"/>
            </a:solidFill>
          </a:defRPr>
        </a:defPPr>
      </a:lstStyle>
    </a:txDef>
  </a:objectDefaults>
  <a:extraClrSchemeLst/>
  <a:extLst>
    <a:ext uri="{05A4C25C-085E-4340-85A3-A5531E510DB2}">
      <thm15:themeFamily xmlns:thm15="http://schemas.microsoft.com/office/thememl/2012/main" name="Firm Presentation Template - 01-20-2.potx" id="{0F1F0EA9-AB82-411B-8125-DE3BDC6134B8}" vid="{D09D1622-334A-44E4-A422-9315E083ABC1}"/>
    </a:ext>
  </a:extLst>
</a:theme>
</file>

<file path=ppt/theme/theme2.xml><?xml version="1.0" encoding="utf-8"?>
<a:theme xmlns:a="http://schemas.openxmlformats.org/drawingml/2006/main" name="2_Office Theme">
  <a:themeElements>
    <a:clrScheme name="Custom 29">
      <a:dk1>
        <a:srgbClr val="414042"/>
      </a:dk1>
      <a:lt1>
        <a:sysClr val="window" lastClr="FFFFFF"/>
      </a:lt1>
      <a:dk2>
        <a:srgbClr val="9B9A9A"/>
      </a:dk2>
      <a:lt2>
        <a:srgbClr val="EEECE1"/>
      </a:lt2>
      <a:accent1>
        <a:srgbClr val="60C3DA"/>
      </a:accent1>
      <a:accent2>
        <a:srgbClr val="00395C"/>
      </a:accent2>
      <a:accent3>
        <a:srgbClr val="EB602B"/>
      </a:accent3>
      <a:accent4>
        <a:srgbClr val="FFE524"/>
      </a:accent4>
      <a:accent5>
        <a:srgbClr val="92D6E6"/>
      </a:accent5>
      <a:accent6>
        <a:srgbClr val="F79646"/>
      </a:accent6>
      <a:hlink>
        <a:srgbClr val="0000FF"/>
      </a:hlink>
      <a:folHlink>
        <a:srgbClr val="800080"/>
      </a:folHlink>
    </a:clrScheme>
    <a:fontScheme name="Custom 1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600" dirty="0">
            <a:solidFill>
              <a:srgbClr val="EB602B"/>
            </a:solidFill>
          </a:defRPr>
        </a:defPPr>
      </a:lstStyle>
    </a:txDef>
  </a:objectDefaults>
  <a:extraClrSchemeLst/>
  <a:extLst>
    <a:ext uri="{05A4C25C-085E-4340-85A3-A5531E510DB2}">
      <thm15:themeFamily xmlns:thm15="http://schemas.microsoft.com/office/thememl/2012/main" name="Firm Presentation Template - 01-20-2.potx" id="{0F1F0EA9-AB82-411B-8125-DE3BDC6134B8}" vid="{D09D1622-334A-44E4-A422-9315E083ABC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emplate>
  <TotalTime>0</TotalTime>
  <Words>1532</Words>
  <Application>Microsoft Office PowerPoint</Application>
  <PresentationFormat>On-screen Show (4:3)</PresentationFormat>
  <Paragraphs>135</Paragraphs>
  <Slides>7</Slides>
  <Notes>6</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7</vt:i4>
      </vt:variant>
    </vt:vector>
  </HeadingPairs>
  <TitlesOfParts>
    <vt:vector size="12" baseType="lpstr">
      <vt:lpstr>Arial</vt:lpstr>
      <vt:lpstr>Calibri</vt:lpstr>
      <vt:lpstr>Wingdings</vt:lpstr>
      <vt:lpstr>1_Office Theme</vt:lpstr>
      <vt:lpstr>2_Office Theme</vt:lpstr>
      <vt:lpstr>  The Sustainable Finance Disclosure Regulation – An Introduction to Article 6, Article 8 and Article 9 Funds </vt:lpstr>
      <vt:lpstr>Common ESG Product Categories</vt:lpstr>
      <vt:lpstr> SFDR: Product Level Disclosures – Article 6 Funds (pre-contractual)</vt:lpstr>
      <vt:lpstr> SFDR: Fund Level Disclosures – Article 8 “Light Green” (pre-contractual, website and periodic)</vt:lpstr>
      <vt:lpstr> SFDR: Fund Level Disclosures – Article 8 “Light Green” (Key Disclosure Items)</vt:lpstr>
      <vt:lpstr> SFDR: Fund Level Disclosures – Article 9 “Dark Green” (pre-contractual, website and periodic)</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cp:lastPrinted>1900-01-01T05:00:00Z</cp:lastPrinted>
  <dcterms:created xsi:type="dcterms:W3CDTF">1900-01-01T05:00:00Z</dcterms:created>
  <dcterms:modified xsi:type="dcterms:W3CDTF">2023-09-20T13:16:51Z</dcterms:modified>
</cp:coreProperties>
</file>