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notesSlides/notesSlide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notesSlides/notesSlide4.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drawings/drawing2.xml" ContentType="application/vnd.openxmlformats-officedocument.drawingml.chartshapes+xml"/>
  <Override PartName="/ppt/notesSlides/notesSlide5.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notesMasterIdLst>
    <p:notesMasterId r:id="rId45"/>
  </p:notesMasterIdLst>
  <p:sldIdLst>
    <p:sldId id="522" r:id="rId2"/>
    <p:sldId id="258" r:id="rId3"/>
    <p:sldId id="525" r:id="rId4"/>
    <p:sldId id="527" r:id="rId5"/>
    <p:sldId id="528" r:id="rId6"/>
    <p:sldId id="529" r:id="rId7"/>
    <p:sldId id="530" r:id="rId8"/>
    <p:sldId id="333" r:id="rId9"/>
    <p:sldId id="265" r:id="rId10"/>
    <p:sldId id="523" r:id="rId11"/>
    <p:sldId id="272" r:id="rId12"/>
    <p:sldId id="330" r:id="rId13"/>
    <p:sldId id="274" r:id="rId14"/>
    <p:sldId id="275" r:id="rId15"/>
    <p:sldId id="279" r:id="rId16"/>
    <p:sldId id="280" r:id="rId17"/>
    <p:sldId id="281" r:id="rId18"/>
    <p:sldId id="295" r:id="rId19"/>
    <p:sldId id="296" r:id="rId20"/>
    <p:sldId id="297" r:id="rId21"/>
    <p:sldId id="298" r:id="rId22"/>
    <p:sldId id="300" r:id="rId23"/>
    <p:sldId id="301" r:id="rId24"/>
    <p:sldId id="302" r:id="rId25"/>
    <p:sldId id="303" r:id="rId26"/>
    <p:sldId id="304" r:id="rId27"/>
    <p:sldId id="305" r:id="rId28"/>
    <p:sldId id="306" r:id="rId29"/>
    <p:sldId id="308" r:id="rId30"/>
    <p:sldId id="322" r:id="rId31"/>
    <p:sldId id="323" r:id="rId32"/>
    <p:sldId id="324" r:id="rId33"/>
    <p:sldId id="325" r:id="rId34"/>
    <p:sldId id="327" r:id="rId35"/>
    <p:sldId id="331" r:id="rId36"/>
    <p:sldId id="332" r:id="rId37"/>
    <p:sldId id="517" r:id="rId38"/>
    <p:sldId id="518" r:id="rId39"/>
    <p:sldId id="519" r:id="rId40"/>
    <p:sldId id="521" r:id="rId41"/>
    <p:sldId id="520" r:id="rId42"/>
    <p:sldId id="531" r:id="rId43"/>
    <p:sldId id="526" r:id="rId4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4177">
          <p15:clr>
            <a:srgbClr val="A4A3A4"/>
          </p15:clr>
        </p15:guide>
        <p15:guide id="3" pos="5312">
          <p15:clr>
            <a:srgbClr val="A4A3A4"/>
          </p15:clr>
        </p15:guide>
        <p15:guide id="4" pos="2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E474"/>
    <a:srgbClr val="EB602B"/>
    <a:srgbClr val="60C3DA"/>
    <a:srgbClr val="00395C"/>
    <a:srgbClr val="3EB6D2"/>
    <a:srgbClr val="FFFFFF"/>
    <a:srgbClr val="00355F"/>
    <a:srgbClr val="4F89B9"/>
    <a:srgbClr val="6D9DC5"/>
    <a:srgbClr val="447C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1E0C70C-5697-4AD3-BB2F-34F7C2BA9ED2}" v="189" dt="2023-09-20T15:52:58.22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612" autoAdjust="0"/>
    <p:restoredTop sz="93657" autoAdjust="0"/>
  </p:normalViewPr>
  <p:slideViewPr>
    <p:cSldViewPr snapToGrid="0" showGuides="1">
      <p:cViewPr>
        <p:scale>
          <a:sx n="69" d="100"/>
          <a:sy n="69" d="100"/>
        </p:scale>
        <p:origin x="1540" y="-228"/>
      </p:cViewPr>
      <p:guideLst>
        <p:guide orient="horz" pos="2160"/>
        <p:guide orient="horz" pos="4177"/>
        <p:guide pos="5312"/>
        <p:guide pos="296"/>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51"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yeryar, Emma" userId="72dd4a3b-091a-47b7-8694-e974dc585f90" providerId="ADAL" clId="{51E0C70C-5697-4AD3-BB2F-34F7C2BA9ED2}"/>
    <pc:docChg chg="undo redo custSel addSld delSld modSld addMainMaster delMainMaster modMainMaster">
      <pc:chgData name="Tyeryar, Emma" userId="72dd4a3b-091a-47b7-8694-e974dc585f90" providerId="ADAL" clId="{51E0C70C-5697-4AD3-BB2F-34F7C2BA9ED2}" dt="2023-09-20T15:54:19.219" v="409"/>
      <pc:docMkLst>
        <pc:docMk/>
      </pc:docMkLst>
      <pc:sldChg chg="addSp delSp modSp new mod modNotesTx">
        <pc:chgData name="Tyeryar, Emma" userId="72dd4a3b-091a-47b7-8694-e974dc585f90" providerId="ADAL" clId="{51E0C70C-5697-4AD3-BB2F-34F7C2BA9ED2}" dt="2023-09-20T15:53:43.606" v="408" actId="255"/>
        <pc:sldMkLst>
          <pc:docMk/>
          <pc:sldMk cId="1724607386" sldId="527"/>
        </pc:sldMkLst>
        <pc:spChg chg="del">
          <ac:chgData name="Tyeryar, Emma" userId="72dd4a3b-091a-47b7-8694-e974dc585f90" providerId="ADAL" clId="{51E0C70C-5697-4AD3-BB2F-34F7C2BA9ED2}" dt="2023-09-20T15:01:41.673" v="106" actId="478"/>
          <ac:spMkLst>
            <pc:docMk/>
            <pc:sldMk cId="1724607386" sldId="527"/>
            <ac:spMk id="2" creationId="{2463EC23-3A6B-7929-6A1E-74173E47F98C}"/>
          </ac:spMkLst>
        </pc:spChg>
        <pc:spChg chg="mod">
          <ac:chgData name="Tyeryar, Emma" userId="72dd4a3b-091a-47b7-8694-e974dc585f90" providerId="ADAL" clId="{51E0C70C-5697-4AD3-BB2F-34F7C2BA9ED2}" dt="2023-09-20T15:01:12.996" v="105" actId="27636"/>
          <ac:spMkLst>
            <pc:docMk/>
            <pc:sldMk cId="1724607386" sldId="527"/>
            <ac:spMk id="6" creationId="{6BBC8098-60C1-34A0-8127-B8F99FDB8257}"/>
          </ac:spMkLst>
        </pc:spChg>
        <pc:spChg chg="add del mod">
          <ac:chgData name="Tyeryar, Emma" userId="72dd4a3b-091a-47b7-8694-e974dc585f90" providerId="ADAL" clId="{51E0C70C-5697-4AD3-BB2F-34F7C2BA9ED2}" dt="2023-09-20T15:01:51.113" v="108"/>
          <ac:spMkLst>
            <pc:docMk/>
            <pc:sldMk cId="1724607386" sldId="527"/>
            <ac:spMk id="8" creationId="{7F24FCCD-F58D-79C6-1B3D-566DDD92472A}"/>
          </ac:spMkLst>
        </pc:spChg>
        <pc:spChg chg="add del mod">
          <ac:chgData name="Tyeryar, Emma" userId="72dd4a3b-091a-47b7-8694-e974dc585f90" providerId="ADAL" clId="{51E0C70C-5697-4AD3-BB2F-34F7C2BA9ED2}" dt="2023-09-20T15:01:51.113" v="108"/>
          <ac:spMkLst>
            <pc:docMk/>
            <pc:sldMk cId="1724607386" sldId="527"/>
            <ac:spMk id="9" creationId="{7C85954E-A59C-3A4B-81A2-B1F37E97DA6E}"/>
          </ac:spMkLst>
        </pc:spChg>
        <pc:spChg chg="add del mod">
          <ac:chgData name="Tyeryar, Emma" userId="72dd4a3b-091a-47b7-8694-e974dc585f90" providerId="ADAL" clId="{51E0C70C-5697-4AD3-BB2F-34F7C2BA9ED2}" dt="2023-09-20T15:01:51.113" v="108"/>
          <ac:spMkLst>
            <pc:docMk/>
            <pc:sldMk cId="1724607386" sldId="527"/>
            <ac:spMk id="10" creationId="{C5969125-926B-4880-F8D2-070F280459F9}"/>
          </ac:spMkLst>
        </pc:spChg>
        <pc:spChg chg="add del mod">
          <ac:chgData name="Tyeryar, Emma" userId="72dd4a3b-091a-47b7-8694-e974dc585f90" providerId="ADAL" clId="{51E0C70C-5697-4AD3-BB2F-34F7C2BA9ED2}" dt="2023-09-20T15:01:51.113" v="108"/>
          <ac:spMkLst>
            <pc:docMk/>
            <pc:sldMk cId="1724607386" sldId="527"/>
            <ac:spMk id="11" creationId="{E7086117-7135-3423-1782-9B30E79E8672}"/>
          </ac:spMkLst>
        </pc:spChg>
        <pc:spChg chg="add del mod">
          <ac:chgData name="Tyeryar, Emma" userId="72dd4a3b-091a-47b7-8694-e974dc585f90" providerId="ADAL" clId="{51E0C70C-5697-4AD3-BB2F-34F7C2BA9ED2}" dt="2023-09-20T15:01:51.113" v="108"/>
          <ac:spMkLst>
            <pc:docMk/>
            <pc:sldMk cId="1724607386" sldId="527"/>
            <ac:spMk id="12" creationId="{681035B1-9DDF-6278-0296-7434086C231B}"/>
          </ac:spMkLst>
        </pc:spChg>
        <pc:spChg chg="add del mod">
          <ac:chgData name="Tyeryar, Emma" userId="72dd4a3b-091a-47b7-8694-e974dc585f90" providerId="ADAL" clId="{51E0C70C-5697-4AD3-BB2F-34F7C2BA9ED2}" dt="2023-09-20T15:01:51.113" v="108"/>
          <ac:spMkLst>
            <pc:docMk/>
            <pc:sldMk cId="1724607386" sldId="527"/>
            <ac:spMk id="13" creationId="{20DB33AE-6AA2-4F86-44F0-F58B680D061B}"/>
          </ac:spMkLst>
        </pc:spChg>
        <pc:spChg chg="add del mod">
          <ac:chgData name="Tyeryar, Emma" userId="72dd4a3b-091a-47b7-8694-e974dc585f90" providerId="ADAL" clId="{51E0C70C-5697-4AD3-BB2F-34F7C2BA9ED2}" dt="2023-09-20T15:03:04.547" v="110"/>
          <ac:spMkLst>
            <pc:docMk/>
            <pc:sldMk cId="1724607386" sldId="527"/>
            <ac:spMk id="15" creationId="{44C279A9-64FB-CEA6-EF71-41FFC2B83BC2}"/>
          </ac:spMkLst>
        </pc:spChg>
        <pc:spChg chg="add del mod">
          <ac:chgData name="Tyeryar, Emma" userId="72dd4a3b-091a-47b7-8694-e974dc585f90" providerId="ADAL" clId="{51E0C70C-5697-4AD3-BB2F-34F7C2BA9ED2}" dt="2023-09-20T15:03:04.547" v="110"/>
          <ac:spMkLst>
            <pc:docMk/>
            <pc:sldMk cId="1724607386" sldId="527"/>
            <ac:spMk id="16" creationId="{93E5AEE9-3CA2-4809-DA00-98E238BF4517}"/>
          </ac:spMkLst>
        </pc:spChg>
        <pc:spChg chg="add del mod">
          <ac:chgData name="Tyeryar, Emma" userId="72dd4a3b-091a-47b7-8694-e974dc585f90" providerId="ADAL" clId="{51E0C70C-5697-4AD3-BB2F-34F7C2BA9ED2}" dt="2023-09-20T15:03:04.547" v="110"/>
          <ac:spMkLst>
            <pc:docMk/>
            <pc:sldMk cId="1724607386" sldId="527"/>
            <ac:spMk id="17" creationId="{FB70DA0E-2F5E-FAC1-34AD-BED8EA1FCA00}"/>
          </ac:spMkLst>
        </pc:spChg>
        <pc:spChg chg="add del mod">
          <ac:chgData name="Tyeryar, Emma" userId="72dd4a3b-091a-47b7-8694-e974dc585f90" providerId="ADAL" clId="{51E0C70C-5697-4AD3-BB2F-34F7C2BA9ED2}" dt="2023-09-20T15:03:04.547" v="110"/>
          <ac:spMkLst>
            <pc:docMk/>
            <pc:sldMk cId="1724607386" sldId="527"/>
            <ac:spMk id="18" creationId="{545C8EF8-0BC2-5ED0-469C-212597175C5E}"/>
          </ac:spMkLst>
        </pc:spChg>
        <pc:spChg chg="add del mod">
          <ac:chgData name="Tyeryar, Emma" userId="72dd4a3b-091a-47b7-8694-e974dc585f90" providerId="ADAL" clId="{51E0C70C-5697-4AD3-BB2F-34F7C2BA9ED2}" dt="2023-09-20T15:03:04.547" v="110"/>
          <ac:spMkLst>
            <pc:docMk/>
            <pc:sldMk cId="1724607386" sldId="527"/>
            <ac:spMk id="19" creationId="{F2DA7B48-1B48-CD9D-E39C-F4E860CA962D}"/>
          </ac:spMkLst>
        </pc:spChg>
        <pc:spChg chg="add del mod">
          <ac:chgData name="Tyeryar, Emma" userId="72dd4a3b-091a-47b7-8694-e974dc585f90" providerId="ADAL" clId="{51E0C70C-5697-4AD3-BB2F-34F7C2BA9ED2}" dt="2023-09-20T15:03:04.547" v="110"/>
          <ac:spMkLst>
            <pc:docMk/>
            <pc:sldMk cId="1724607386" sldId="527"/>
            <ac:spMk id="20" creationId="{DE91E08E-3EC3-8A14-294F-06FB223C0D43}"/>
          </ac:spMkLst>
        </pc:spChg>
        <pc:spChg chg="add mod">
          <ac:chgData name="Tyeryar, Emma" userId="72dd4a3b-091a-47b7-8694-e974dc585f90" providerId="ADAL" clId="{51E0C70C-5697-4AD3-BB2F-34F7C2BA9ED2}" dt="2023-09-20T15:53:43.606" v="408" actId="255"/>
          <ac:spMkLst>
            <pc:docMk/>
            <pc:sldMk cId="1724607386" sldId="527"/>
            <ac:spMk id="22" creationId="{D67C73AD-8615-0BFF-A220-3E3398835F40}"/>
          </ac:spMkLst>
        </pc:spChg>
        <pc:spChg chg="add mod">
          <ac:chgData name="Tyeryar, Emma" userId="72dd4a3b-091a-47b7-8694-e974dc585f90" providerId="ADAL" clId="{51E0C70C-5697-4AD3-BB2F-34F7C2BA9ED2}" dt="2023-09-20T15:23:23.555" v="286" actId="2711"/>
          <ac:spMkLst>
            <pc:docMk/>
            <pc:sldMk cId="1724607386" sldId="527"/>
            <ac:spMk id="23" creationId="{46C6ACD1-7273-DC28-E1F2-CCA6A0875EA8}"/>
          </ac:spMkLst>
        </pc:spChg>
        <pc:spChg chg="add del mod">
          <ac:chgData name="Tyeryar, Emma" userId="72dd4a3b-091a-47b7-8694-e974dc585f90" providerId="ADAL" clId="{51E0C70C-5697-4AD3-BB2F-34F7C2BA9ED2}" dt="2023-09-20T15:05:04.671" v="160" actId="478"/>
          <ac:spMkLst>
            <pc:docMk/>
            <pc:sldMk cId="1724607386" sldId="527"/>
            <ac:spMk id="24" creationId="{B8D82DF2-3AA6-CEC6-4457-54C7AE43AB32}"/>
          </ac:spMkLst>
        </pc:spChg>
        <pc:spChg chg="add del mod">
          <ac:chgData name="Tyeryar, Emma" userId="72dd4a3b-091a-47b7-8694-e974dc585f90" providerId="ADAL" clId="{51E0C70C-5697-4AD3-BB2F-34F7C2BA9ED2}" dt="2023-09-20T15:05:03.187" v="159" actId="478"/>
          <ac:spMkLst>
            <pc:docMk/>
            <pc:sldMk cId="1724607386" sldId="527"/>
            <ac:spMk id="25" creationId="{991176F1-1B8F-67AE-21C0-F137736E82A9}"/>
          </ac:spMkLst>
        </pc:spChg>
        <pc:spChg chg="add del mod">
          <ac:chgData name="Tyeryar, Emma" userId="72dd4a3b-091a-47b7-8694-e974dc585f90" providerId="ADAL" clId="{51E0C70C-5697-4AD3-BB2F-34F7C2BA9ED2}" dt="2023-09-20T15:05:07.412" v="162" actId="478"/>
          <ac:spMkLst>
            <pc:docMk/>
            <pc:sldMk cId="1724607386" sldId="527"/>
            <ac:spMk id="26" creationId="{F3B924F6-1787-FFB5-E1BD-62AB9F02B998}"/>
          </ac:spMkLst>
        </pc:spChg>
        <pc:spChg chg="add del mod">
          <ac:chgData name="Tyeryar, Emma" userId="72dd4a3b-091a-47b7-8694-e974dc585f90" providerId="ADAL" clId="{51E0C70C-5697-4AD3-BB2F-34F7C2BA9ED2}" dt="2023-09-20T15:05:02.035" v="158" actId="478"/>
          <ac:spMkLst>
            <pc:docMk/>
            <pc:sldMk cId="1724607386" sldId="527"/>
            <ac:spMk id="27" creationId="{7ABD3F3A-CCB5-016C-AADB-4D3AC15E8410}"/>
          </ac:spMkLst>
        </pc:spChg>
        <pc:spChg chg="add del mod">
          <ac:chgData name="Tyeryar, Emma" userId="72dd4a3b-091a-47b7-8694-e974dc585f90" providerId="ADAL" clId="{51E0C70C-5697-4AD3-BB2F-34F7C2BA9ED2}" dt="2023-09-20T15:04:59.864" v="157" actId="478"/>
          <ac:spMkLst>
            <pc:docMk/>
            <pc:sldMk cId="1724607386" sldId="527"/>
            <ac:spMk id="29" creationId="{7ECDC764-0950-C998-788A-9679CB5E0E22}"/>
          </ac:spMkLst>
        </pc:spChg>
        <pc:spChg chg="add mod">
          <ac:chgData name="Tyeryar, Emma" userId="72dd4a3b-091a-47b7-8694-e974dc585f90" providerId="ADAL" clId="{51E0C70C-5697-4AD3-BB2F-34F7C2BA9ED2}" dt="2023-09-20T15:27:58.574" v="302" actId="14100"/>
          <ac:spMkLst>
            <pc:docMk/>
            <pc:sldMk cId="1724607386" sldId="527"/>
            <ac:spMk id="33" creationId="{C38C961E-CF36-B310-C41A-B2D0C63A61F2}"/>
          </ac:spMkLst>
        </pc:spChg>
        <pc:spChg chg="add mod">
          <ac:chgData name="Tyeryar, Emma" userId="72dd4a3b-091a-47b7-8694-e974dc585f90" providerId="ADAL" clId="{51E0C70C-5697-4AD3-BB2F-34F7C2BA9ED2}" dt="2023-09-20T15:28:07.685" v="305" actId="1035"/>
          <ac:spMkLst>
            <pc:docMk/>
            <pc:sldMk cId="1724607386" sldId="527"/>
            <ac:spMk id="34" creationId="{6E5E7C6D-DEF7-CB43-0192-05B02A1EA4B7}"/>
          </ac:spMkLst>
        </pc:spChg>
        <pc:spChg chg="add mod">
          <ac:chgData name="Tyeryar, Emma" userId="72dd4a3b-091a-47b7-8694-e974dc585f90" providerId="ADAL" clId="{51E0C70C-5697-4AD3-BB2F-34F7C2BA9ED2}" dt="2023-09-20T15:28:12.745" v="306" actId="1076"/>
          <ac:spMkLst>
            <pc:docMk/>
            <pc:sldMk cId="1724607386" sldId="527"/>
            <ac:spMk id="35" creationId="{991503B0-B8E6-C987-57FF-A2FE966815A7}"/>
          </ac:spMkLst>
        </pc:spChg>
        <pc:graphicFrameChg chg="add del mod">
          <ac:chgData name="Tyeryar, Emma" userId="72dd4a3b-091a-47b7-8694-e974dc585f90" providerId="ADAL" clId="{51E0C70C-5697-4AD3-BB2F-34F7C2BA9ED2}" dt="2023-09-20T15:01:51.113" v="108"/>
          <ac:graphicFrameMkLst>
            <pc:docMk/>
            <pc:sldMk cId="1724607386" sldId="527"/>
            <ac:graphicFrameMk id="7" creationId="{84CF04CE-997F-5197-FADD-8012CDFF9323}"/>
          </ac:graphicFrameMkLst>
        </pc:graphicFrameChg>
        <pc:graphicFrameChg chg="add del mod">
          <ac:chgData name="Tyeryar, Emma" userId="72dd4a3b-091a-47b7-8694-e974dc585f90" providerId="ADAL" clId="{51E0C70C-5697-4AD3-BB2F-34F7C2BA9ED2}" dt="2023-09-20T15:03:04.547" v="110"/>
          <ac:graphicFrameMkLst>
            <pc:docMk/>
            <pc:sldMk cId="1724607386" sldId="527"/>
            <ac:graphicFrameMk id="14" creationId="{69D02CA3-233C-B161-09A5-DFA828752A85}"/>
          </ac:graphicFrameMkLst>
        </pc:graphicFrameChg>
        <pc:graphicFrameChg chg="add del mod">
          <ac:chgData name="Tyeryar, Emma" userId="72dd4a3b-091a-47b7-8694-e974dc585f90" providerId="ADAL" clId="{51E0C70C-5697-4AD3-BB2F-34F7C2BA9ED2}" dt="2023-09-20T15:04:57.479" v="156" actId="478"/>
          <ac:graphicFrameMkLst>
            <pc:docMk/>
            <pc:sldMk cId="1724607386" sldId="527"/>
            <ac:graphicFrameMk id="21" creationId="{C708AC0F-FCB3-1C67-3FF8-3079A5D05DE5}"/>
          </ac:graphicFrameMkLst>
        </pc:graphicFrameChg>
        <pc:graphicFrameChg chg="add del mod">
          <ac:chgData name="Tyeryar, Emma" userId="72dd4a3b-091a-47b7-8694-e974dc585f90" providerId="ADAL" clId="{51E0C70C-5697-4AD3-BB2F-34F7C2BA9ED2}" dt="2023-09-20T15:05:46.001" v="191"/>
          <ac:graphicFrameMkLst>
            <pc:docMk/>
            <pc:sldMk cId="1724607386" sldId="527"/>
            <ac:graphicFrameMk id="30" creationId="{6B426773-1A8E-9928-6817-9E755E7097A5}"/>
          </ac:graphicFrameMkLst>
        </pc:graphicFrameChg>
        <pc:graphicFrameChg chg="add del mod">
          <ac:chgData name="Tyeryar, Emma" userId="72dd4a3b-091a-47b7-8694-e974dc585f90" providerId="ADAL" clId="{51E0C70C-5697-4AD3-BB2F-34F7C2BA9ED2}" dt="2023-09-20T15:05:58.058" v="195"/>
          <ac:graphicFrameMkLst>
            <pc:docMk/>
            <pc:sldMk cId="1724607386" sldId="527"/>
            <ac:graphicFrameMk id="31" creationId="{3E91C674-B336-BB5E-7879-A5B69B76E624}"/>
          </ac:graphicFrameMkLst>
        </pc:graphicFrameChg>
        <pc:graphicFrameChg chg="add mod">
          <ac:chgData name="Tyeryar, Emma" userId="72dd4a3b-091a-47b7-8694-e974dc585f90" providerId="ADAL" clId="{51E0C70C-5697-4AD3-BB2F-34F7C2BA9ED2}" dt="2023-09-20T15:23:23.555" v="286" actId="2711"/>
          <ac:graphicFrameMkLst>
            <pc:docMk/>
            <pc:sldMk cId="1724607386" sldId="527"/>
            <ac:graphicFrameMk id="32" creationId="{A5457CF2-9E31-CC17-E09A-612ED3887498}"/>
          </ac:graphicFrameMkLst>
        </pc:graphicFrameChg>
      </pc:sldChg>
      <pc:sldChg chg="addSp delSp modSp new mod modNotesTx">
        <pc:chgData name="Tyeryar, Emma" userId="72dd4a3b-091a-47b7-8694-e974dc585f90" providerId="ADAL" clId="{51E0C70C-5697-4AD3-BB2F-34F7C2BA9ED2}" dt="2023-09-20T15:53:39.327" v="407" actId="1076"/>
        <pc:sldMkLst>
          <pc:docMk/>
          <pc:sldMk cId="4068846679" sldId="528"/>
        </pc:sldMkLst>
        <pc:spChg chg="del">
          <ac:chgData name="Tyeryar, Emma" userId="72dd4a3b-091a-47b7-8694-e974dc585f90" providerId="ADAL" clId="{51E0C70C-5697-4AD3-BB2F-34F7C2BA9ED2}" dt="2023-09-20T15:15:31.571" v="211" actId="478"/>
          <ac:spMkLst>
            <pc:docMk/>
            <pc:sldMk cId="4068846679" sldId="528"/>
            <ac:spMk id="2" creationId="{548D413E-8AF5-3177-284C-8F7836F1DA91}"/>
          </ac:spMkLst>
        </pc:spChg>
        <pc:spChg chg="mod">
          <ac:chgData name="Tyeryar, Emma" userId="72dd4a3b-091a-47b7-8694-e974dc585f90" providerId="ADAL" clId="{51E0C70C-5697-4AD3-BB2F-34F7C2BA9ED2}" dt="2023-09-20T15:15:28.105" v="210"/>
          <ac:spMkLst>
            <pc:docMk/>
            <pc:sldMk cId="4068846679" sldId="528"/>
            <ac:spMk id="6" creationId="{20B13F89-F891-AF7E-8BB5-D48DE547363B}"/>
          </ac:spMkLst>
        </pc:spChg>
        <pc:spChg chg="add del mod">
          <ac:chgData name="Tyeryar, Emma" userId="72dd4a3b-091a-47b7-8694-e974dc585f90" providerId="ADAL" clId="{51E0C70C-5697-4AD3-BB2F-34F7C2BA9ED2}" dt="2023-09-20T15:16:12.503" v="215"/>
          <ac:spMkLst>
            <pc:docMk/>
            <pc:sldMk cId="4068846679" sldId="528"/>
            <ac:spMk id="8" creationId="{A8F95A3B-41AF-FF8B-1B83-8EA791056D07}"/>
          </ac:spMkLst>
        </pc:spChg>
        <pc:spChg chg="add del mod">
          <ac:chgData name="Tyeryar, Emma" userId="72dd4a3b-091a-47b7-8694-e974dc585f90" providerId="ADAL" clId="{51E0C70C-5697-4AD3-BB2F-34F7C2BA9ED2}" dt="2023-09-20T15:16:12.503" v="215"/>
          <ac:spMkLst>
            <pc:docMk/>
            <pc:sldMk cId="4068846679" sldId="528"/>
            <ac:spMk id="9" creationId="{ED6EB56D-8336-0969-7821-47DF6C9BBFF9}"/>
          </ac:spMkLst>
        </pc:spChg>
        <pc:spChg chg="add del mod">
          <ac:chgData name="Tyeryar, Emma" userId="72dd4a3b-091a-47b7-8694-e974dc585f90" providerId="ADAL" clId="{51E0C70C-5697-4AD3-BB2F-34F7C2BA9ED2}" dt="2023-09-20T15:16:12.503" v="215"/>
          <ac:spMkLst>
            <pc:docMk/>
            <pc:sldMk cId="4068846679" sldId="528"/>
            <ac:spMk id="11" creationId="{B1764140-441C-D505-612A-7CFFF51FC808}"/>
          </ac:spMkLst>
        </pc:spChg>
        <pc:spChg chg="add del mod">
          <ac:chgData name="Tyeryar, Emma" userId="72dd4a3b-091a-47b7-8694-e974dc585f90" providerId="ADAL" clId="{51E0C70C-5697-4AD3-BB2F-34F7C2BA9ED2}" dt="2023-09-20T15:16:12.503" v="215"/>
          <ac:spMkLst>
            <pc:docMk/>
            <pc:sldMk cId="4068846679" sldId="528"/>
            <ac:spMk id="12" creationId="{02053D29-087C-C2A8-2E46-F794678E77F5}"/>
          </ac:spMkLst>
        </pc:spChg>
        <pc:spChg chg="add del mod">
          <ac:chgData name="Tyeryar, Emma" userId="72dd4a3b-091a-47b7-8694-e974dc585f90" providerId="ADAL" clId="{51E0C70C-5697-4AD3-BB2F-34F7C2BA9ED2}" dt="2023-09-20T15:16:12.503" v="215"/>
          <ac:spMkLst>
            <pc:docMk/>
            <pc:sldMk cId="4068846679" sldId="528"/>
            <ac:spMk id="13" creationId="{E0B42391-56C3-3364-72D2-C3A2F04D7AA4}"/>
          </ac:spMkLst>
        </pc:spChg>
        <pc:spChg chg="add del mod">
          <ac:chgData name="Tyeryar, Emma" userId="72dd4a3b-091a-47b7-8694-e974dc585f90" providerId="ADAL" clId="{51E0C70C-5697-4AD3-BB2F-34F7C2BA9ED2}" dt="2023-09-20T15:16:12.503" v="215"/>
          <ac:spMkLst>
            <pc:docMk/>
            <pc:sldMk cId="4068846679" sldId="528"/>
            <ac:spMk id="14" creationId="{878F2490-D742-F771-6587-77A9580055B5}"/>
          </ac:spMkLst>
        </pc:spChg>
        <pc:spChg chg="add del mod">
          <ac:chgData name="Tyeryar, Emma" userId="72dd4a3b-091a-47b7-8694-e974dc585f90" providerId="ADAL" clId="{51E0C70C-5697-4AD3-BB2F-34F7C2BA9ED2}" dt="2023-09-20T15:16:12.503" v="215"/>
          <ac:spMkLst>
            <pc:docMk/>
            <pc:sldMk cId="4068846679" sldId="528"/>
            <ac:spMk id="15" creationId="{A4CE66DF-F6E9-96B4-196A-3037ED703502}"/>
          </ac:spMkLst>
        </pc:spChg>
        <pc:spChg chg="add del mod">
          <ac:chgData name="Tyeryar, Emma" userId="72dd4a3b-091a-47b7-8694-e974dc585f90" providerId="ADAL" clId="{51E0C70C-5697-4AD3-BB2F-34F7C2BA9ED2}" dt="2023-09-20T15:16:12.503" v="215"/>
          <ac:spMkLst>
            <pc:docMk/>
            <pc:sldMk cId="4068846679" sldId="528"/>
            <ac:spMk id="16" creationId="{589E5A2D-A8A4-6865-2C78-4886AC046A96}"/>
          </ac:spMkLst>
        </pc:spChg>
        <pc:spChg chg="add del mod">
          <ac:chgData name="Tyeryar, Emma" userId="72dd4a3b-091a-47b7-8694-e974dc585f90" providerId="ADAL" clId="{51E0C70C-5697-4AD3-BB2F-34F7C2BA9ED2}" dt="2023-09-20T15:16:12.503" v="215"/>
          <ac:spMkLst>
            <pc:docMk/>
            <pc:sldMk cId="4068846679" sldId="528"/>
            <ac:spMk id="17" creationId="{A857610F-59AB-48DC-8A56-FD99A69574A3}"/>
          </ac:spMkLst>
        </pc:spChg>
        <pc:spChg chg="add del mod">
          <ac:chgData name="Tyeryar, Emma" userId="72dd4a3b-091a-47b7-8694-e974dc585f90" providerId="ADAL" clId="{51E0C70C-5697-4AD3-BB2F-34F7C2BA9ED2}" dt="2023-09-20T15:16:12.503" v="215"/>
          <ac:spMkLst>
            <pc:docMk/>
            <pc:sldMk cId="4068846679" sldId="528"/>
            <ac:spMk id="18" creationId="{A16CE9BD-4CAB-F0C9-F548-F339DF1087BB}"/>
          </ac:spMkLst>
        </pc:spChg>
        <pc:spChg chg="add del mod">
          <ac:chgData name="Tyeryar, Emma" userId="72dd4a3b-091a-47b7-8694-e974dc585f90" providerId="ADAL" clId="{51E0C70C-5697-4AD3-BB2F-34F7C2BA9ED2}" dt="2023-09-20T15:16:12.503" v="215"/>
          <ac:spMkLst>
            <pc:docMk/>
            <pc:sldMk cId="4068846679" sldId="528"/>
            <ac:spMk id="19" creationId="{21EE90D0-01F7-BA7A-7B73-69452AA3913C}"/>
          </ac:spMkLst>
        </pc:spChg>
        <pc:spChg chg="add del mod">
          <ac:chgData name="Tyeryar, Emma" userId="72dd4a3b-091a-47b7-8694-e974dc585f90" providerId="ADAL" clId="{51E0C70C-5697-4AD3-BB2F-34F7C2BA9ED2}" dt="2023-09-20T15:16:12.503" v="215"/>
          <ac:spMkLst>
            <pc:docMk/>
            <pc:sldMk cId="4068846679" sldId="528"/>
            <ac:spMk id="20" creationId="{243E97CB-138A-B59A-48BD-1F29E24F66EB}"/>
          </ac:spMkLst>
        </pc:spChg>
        <pc:spChg chg="add mod">
          <ac:chgData name="Tyeryar, Emma" userId="72dd4a3b-091a-47b7-8694-e974dc585f90" providerId="ADAL" clId="{51E0C70C-5697-4AD3-BB2F-34F7C2BA9ED2}" dt="2023-09-20T15:53:39.327" v="407" actId="1076"/>
          <ac:spMkLst>
            <pc:docMk/>
            <pc:sldMk cId="4068846679" sldId="528"/>
            <ac:spMk id="22" creationId="{30575CAA-D389-6A55-9C32-3CCE509E9D12}"/>
          </ac:spMkLst>
        </pc:spChg>
        <pc:spChg chg="add mod">
          <ac:chgData name="Tyeryar, Emma" userId="72dd4a3b-091a-47b7-8694-e974dc585f90" providerId="ADAL" clId="{51E0C70C-5697-4AD3-BB2F-34F7C2BA9ED2}" dt="2023-09-20T15:23:13.779" v="285" actId="2711"/>
          <ac:spMkLst>
            <pc:docMk/>
            <pc:sldMk cId="4068846679" sldId="528"/>
            <ac:spMk id="23" creationId="{B760BB44-4FCD-B725-999B-44407811CC79}"/>
          </ac:spMkLst>
        </pc:spChg>
        <pc:spChg chg="add mod">
          <ac:chgData name="Tyeryar, Emma" userId="72dd4a3b-091a-47b7-8694-e974dc585f90" providerId="ADAL" clId="{51E0C70C-5697-4AD3-BB2F-34F7C2BA9ED2}" dt="2023-09-20T15:23:13.779" v="285" actId="2711"/>
          <ac:spMkLst>
            <pc:docMk/>
            <pc:sldMk cId="4068846679" sldId="528"/>
            <ac:spMk id="25" creationId="{02F17E2F-A391-AC9D-0AC7-D4137E65239D}"/>
          </ac:spMkLst>
        </pc:spChg>
        <pc:spChg chg="add mod">
          <ac:chgData name="Tyeryar, Emma" userId="72dd4a3b-091a-47b7-8694-e974dc585f90" providerId="ADAL" clId="{51E0C70C-5697-4AD3-BB2F-34F7C2BA9ED2}" dt="2023-09-20T15:23:13.779" v="285" actId="2711"/>
          <ac:spMkLst>
            <pc:docMk/>
            <pc:sldMk cId="4068846679" sldId="528"/>
            <ac:spMk id="26" creationId="{71A33CFF-FDDD-DED6-BA2B-5AAF486F77D7}"/>
          </ac:spMkLst>
        </pc:spChg>
        <pc:spChg chg="add mod">
          <ac:chgData name="Tyeryar, Emma" userId="72dd4a3b-091a-47b7-8694-e974dc585f90" providerId="ADAL" clId="{51E0C70C-5697-4AD3-BB2F-34F7C2BA9ED2}" dt="2023-09-20T15:29:10.117" v="315" actId="1035"/>
          <ac:spMkLst>
            <pc:docMk/>
            <pc:sldMk cId="4068846679" sldId="528"/>
            <ac:spMk id="27" creationId="{4EE12770-D2D0-33CE-42F2-09902B659C08}"/>
          </ac:spMkLst>
        </pc:spChg>
        <pc:spChg chg="add mod">
          <ac:chgData name="Tyeryar, Emma" userId="72dd4a3b-091a-47b7-8694-e974dc585f90" providerId="ADAL" clId="{51E0C70C-5697-4AD3-BB2F-34F7C2BA9ED2}" dt="2023-09-20T15:29:13.330" v="317" actId="1035"/>
          <ac:spMkLst>
            <pc:docMk/>
            <pc:sldMk cId="4068846679" sldId="528"/>
            <ac:spMk id="28" creationId="{F8F225AA-3B21-B818-8E4B-1C113B37E578}"/>
          </ac:spMkLst>
        </pc:spChg>
        <pc:spChg chg="add mod">
          <ac:chgData name="Tyeryar, Emma" userId="72dd4a3b-091a-47b7-8694-e974dc585f90" providerId="ADAL" clId="{51E0C70C-5697-4AD3-BB2F-34F7C2BA9ED2}" dt="2023-09-20T15:23:13.779" v="285" actId="2711"/>
          <ac:spMkLst>
            <pc:docMk/>
            <pc:sldMk cId="4068846679" sldId="528"/>
            <ac:spMk id="29" creationId="{269184BF-B7AF-FE76-6224-4428EC443C45}"/>
          </ac:spMkLst>
        </pc:spChg>
        <pc:spChg chg="add mod">
          <ac:chgData name="Tyeryar, Emma" userId="72dd4a3b-091a-47b7-8694-e974dc585f90" providerId="ADAL" clId="{51E0C70C-5697-4AD3-BB2F-34F7C2BA9ED2}" dt="2023-09-20T15:23:13.779" v="285" actId="2711"/>
          <ac:spMkLst>
            <pc:docMk/>
            <pc:sldMk cId="4068846679" sldId="528"/>
            <ac:spMk id="30" creationId="{EC0713F3-7B09-4099-B6C0-55AF674C0152}"/>
          </ac:spMkLst>
        </pc:spChg>
        <pc:spChg chg="add mod">
          <ac:chgData name="Tyeryar, Emma" userId="72dd4a3b-091a-47b7-8694-e974dc585f90" providerId="ADAL" clId="{51E0C70C-5697-4AD3-BB2F-34F7C2BA9ED2}" dt="2023-09-20T15:29:21.176" v="318" actId="1035"/>
          <ac:spMkLst>
            <pc:docMk/>
            <pc:sldMk cId="4068846679" sldId="528"/>
            <ac:spMk id="31" creationId="{C02B08A9-D376-5B31-729F-812F741EEC37}"/>
          </ac:spMkLst>
        </pc:spChg>
        <pc:spChg chg="add mod">
          <ac:chgData name="Tyeryar, Emma" userId="72dd4a3b-091a-47b7-8694-e974dc585f90" providerId="ADAL" clId="{51E0C70C-5697-4AD3-BB2F-34F7C2BA9ED2}" dt="2023-09-20T15:29:28.296" v="320" actId="1035"/>
          <ac:spMkLst>
            <pc:docMk/>
            <pc:sldMk cId="4068846679" sldId="528"/>
            <ac:spMk id="32" creationId="{98659A7A-6D75-901F-C93A-D31E6A20B4CC}"/>
          </ac:spMkLst>
        </pc:spChg>
        <pc:spChg chg="add mod">
          <ac:chgData name="Tyeryar, Emma" userId="72dd4a3b-091a-47b7-8694-e974dc585f90" providerId="ADAL" clId="{51E0C70C-5697-4AD3-BB2F-34F7C2BA9ED2}" dt="2023-09-20T15:29:31.404" v="322" actId="1035"/>
          <ac:spMkLst>
            <pc:docMk/>
            <pc:sldMk cId="4068846679" sldId="528"/>
            <ac:spMk id="33" creationId="{3DFC8CBA-27AC-2181-D835-E26C450567A4}"/>
          </ac:spMkLst>
        </pc:spChg>
        <pc:spChg chg="add mod">
          <ac:chgData name="Tyeryar, Emma" userId="72dd4a3b-091a-47b7-8694-e974dc585f90" providerId="ADAL" clId="{51E0C70C-5697-4AD3-BB2F-34F7C2BA9ED2}" dt="2023-09-20T15:23:13.779" v="285" actId="2711"/>
          <ac:spMkLst>
            <pc:docMk/>
            <pc:sldMk cId="4068846679" sldId="528"/>
            <ac:spMk id="34" creationId="{1F77706A-FF76-A805-E1DC-2A79E03EE5BD}"/>
          </ac:spMkLst>
        </pc:spChg>
        <pc:graphicFrameChg chg="add del mod">
          <ac:chgData name="Tyeryar, Emma" userId="72dd4a3b-091a-47b7-8694-e974dc585f90" providerId="ADAL" clId="{51E0C70C-5697-4AD3-BB2F-34F7C2BA9ED2}" dt="2023-09-20T15:16:12.503" v="215"/>
          <ac:graphicFrameMkLst>
            <pc:docMk/>
            <pc:sldMk cId="4068846679" sldId="528"/>
            <ac:graphicFrameMk id="7" creationId="{27BEAFCF-3FF8-2CF2-1231-39A6D9EEC81C}"/>
          </ac:graphicFrameMkLst>
        </pc:graphicFrameChg>
        <pc:graphicFrameChg chg="add del mod">
          <ac:chgData name="Tyeryar, Emma" userId="72dd4a3b-091a-47b7-8694-e974dc585f90" providerId="ADAL" clId="{51E0C70C-5697-4AD3-BB2F-34F7C2BA9ED2}" dt="2023-09-20T15:16:12.503" v="215"/>
          <ac:graphicFrameMkLst>
            <pc:docMk/>
            <pc:sldMk cId="4068846679" sldId="528"/>
            <ac:graphicFrameMk id="10" creationId="{1B17C0A1-5CBE-6AF7-2DAD-F95F9BEA9E8C}"/>
          </ac:graphicFrameMkLst>
        </pc:graphicFrameChg>
        <pc:graphicFrameChg chg="add mod">
          <ac:chgData name="Tyeryar, Emma" userId="72dd4a3b-091a-47b7-8694-e974dc585f90" providerId="ADAL" clId="{51E0C70C-5697-4AD3-BB2F-34F7C2BA9ED2}" dt="2023-09-20T15:23:13.779" v="285" actId="2711"/>
          <ac:graphicFrameMkLst>
            <pc:docMk/>
            <pc:sldMk cId="4068846679" sldId="528"/>
            <ac:graphicFrameMk id="21" creationId="{E3AE62F7-FB69-A59A-1DA7-98E973BD8DEE}"/>
          </ac:graphicFrameMkLst>
        </pc:graphicFrameChg>
        <pc:graphicFrameChg chg="add mod">
          <ac:chgData name="Tyeryar, Emma" userId="72dd4a3b-091a-47b7-8694-e974dc585f90" providerId="ADAL" clId="{51E0C70C-5697-4AD3-BB2F-34F7C2BA9ED2}" dt="2023-09-20T15:23:13.779" v="285" actId="2711"/>
          <ac:graphicFrameMkLst>
            <pc:docMk/>
            <pc:sldMk cId="4068846679" sldId="528"/>
            <ac:graphicFrameMk id="24" creationId="{A90248B2-AB5A-7781-F92C-1E8AE663F2B1}"/>
          </ac:graphicFrameMkLst>
        </pc:graphicFrameChg>
      </pc:sldChg>
      <pc:sldChg chg="addSp delSp modSp new mod modNotesTx">
        <pc:chgData name="Tyeryar, Emma" userId="72dd4a3b-091a-47b7-8694-e974dc585f90" providerId="ADAL" clId="{51E0C70C-5697-4AD3-BB2F-34F7C2BA9ED2}" dt="2023-09-20T15:52:58.226" v="404" actId="2711"/>
        <pc:sldMkLst>
          <pc:docMk/>
          <pc:sldMk cId="453986451" sldId="529"/>
        </pc:sldMkLst>
        <pc:spChg chg="del">
          <ac:chgData name="Tyeryar, Emma" userId="72dd4a3b-091a-47b7-8694-e974dc585f90" providerId="ADAL" clId="{51E0C70C-5697-4AD3-BB2F-34F7C2BA9ED2}" dt="2023-09-20T15:19:33.519" v="230" actId="478"/>
          <ac:spMkLst>
            <pc:docMk/>
            <pc:sldMk cId="453986451" sldId="529"/>
            <ac:spMk id="2" creationId="{70DBE035-8838-DEF6-2B6A-87DB8F3B3350}"/>
          </ac:spMkLst>
        </pc:spChg>
        <pc:spChg chg="mod">
          <ac:chgData name="Tyeryar, Emma" userId="72dd4a3b-091a-47b7-8694-e974dc585f90" providerId="ADAL" clId="{51E0C70C-5697-4AD3-BB2F-34F7C2BA9ED2}" dt="2023-09-20T15:19:13.598" v="229"/>
          <ac:spMkLst>
            <pc:docMk/>
            <pc:sldMk cId="453986451" sldId="529"/>
            <ac:spMk id="6" creationId="{01E9FCBF-6654-1844-263D-5326020D0ADF}"/>
          </ac:spMkLst>
        </pc:spChg>
        <pc:spChg chg="add del mod">
          <ac:chgData name="Tyeryar, Emma" userId="72dd4a3b-091a-47b7-8694-e974dc585f90" providerId="ADAL" clId="{51E0C70C-5697-4AD3-BB2F-34F7C2BA9ED2}" dt="2023-09-20T15:19:40.749" v="235"/>
          <ac:spMkLst>
            <pc:docMk/>
            <pc:sldMk cId="453986451" sldId="529"/>
            <ac:spMk id="8" creationId="{1A476F7C-FC85-2555-1E4B-CF83F5C2D844}"/>
          </ac:spMkLst>
        </pc:spChg>
        <pc:spChg chg="add del mod">
          <ac:chgData name="Tyeryar, Emma" userId="72dd4a3b-091a-47b7-8694-e974dc585f90" providerId="ADAL" clId="{51E0C70C-5697-4AD3-BB2F-34F7C2BA9ED2}" dt="2023-09-20T15:19:40.749" v="235"/>
          <ac:spMkLst>
            <pc:docMk/>
            <pc:sldMk cId="453986451" sldId="529"/>
            <ac:spMk id="9" creationId="{FD91FC07-4CD3-4CDA-7A39-44E5CE39D92E}"/>
          </ac:spMkLst>
        </pc:spChg>
        <pc:spChg chg="add mod">
          <ac:chgData name="Tyeryar, Emma" userId="72dd4a3b-091a-47b7-8694-e974dc585f90" providerId="ADAL" clId="{51E0C70C-5697-4AD3-BB2F-34F7C2BA9ED2}" dt="2023-09-20T15:22:59.019" v="284" actId="2711"/>
          <ac:spMkLst>
            <pc:docMk/>
            <pc:sldMk cId="453986451" sldId="529"/>
            <ac:spMk id="11" creationId="{1C220578-C68C-0786-5B1C-733BF1E67612}"/>
          </ac:spMkLst>
        </pc:spChg>
        <pc:spChg chg="add mod">
          <ac:chgData name="Tyeryar, Emma" userId="72dd4a3b-091a-47b7-8694-e974dc585f90" providerId="ADAL" clId="{51E0C70C-5697-4AD3-BB2F-34F7C2BA9ED2}" dt="2023-09-20T15:29:58.799" v="323" actId="1076"/>
          <ac:spMkLst>
            <pc:docMk/>
            <pc:sldMk cId="453986451" sldId="529"/>
            <ac:spMk id="12" creationId="{A70BF0D9-D520-1A86-B910-22755D7647C7}"/>
          </ac:spMkLst>
        </pc:spChg>
        <pc:graphicFrameChg chg="add del mod">
          <ac:chgData name="Tyeryar, Emma" userId="72dd4a3b-091a-47b7-8694-e974dc585f90" providerId="ADAL" clId="{51E0C70C-5697-4AD3-BB2F-34F7C2BA9ED2}" dt="2023-09-20T15:19:40.749" v="235"/>
          <ac:graphicFrameMkLst>
            <pc:docMk/>
            <pc:sldMk cId="453986451" sldId="529"/>
            <ac:graphicFrameMk id="7" creationId="{6A4D6450-DD9D-D4D8-571E-FF24AC0F04EB}"/>
          </ac:graphicFrameMkLst>
        </pc:graphicFrameChg>
        <pc:graphicFrameChg chg="add mod">
          <ac:chgData name="Tyeryar, Emma" userId="72dd4a3b-091a-47b7-8694-e974dc585f90" providerId="ADAL" clId="{51E0C70C-5697-4AD3-BB2F-34F7C2BA9ED2}" dt="2023-09-20T15:52:58.226" v="404" actId="2711"/>
          <ac:graphicFrameMkLst>
            <pc:docMk/>
            <pc:sldMk cId="453986451" sldId="529"/>
            <ac:graphicFrameMk id="10" creationId="{B9F2DA6B-9C13-7550-D71C-6F6B0822430F}"/>
          </ac:graphicFrameMkLst>
        </pc:graphicFrameChg>
      </pc:sldChg>
      <pc:sldChg chg="addSp delSp modSp new mod modNotesTx">
        <pc:chgData name="Tyeryar, Emma" userId="72dd4a3b-091a-47b7-8694-e974dc585f90" providerId="ADAL" clId="{51E0C70C-5697-4AD3-BB2F-34F7C2BA9ED2}" dt="2023-09-20T15:54:19.219" v="409"/>
        <pc:sldMkLst>
          <pc:docMk/>
          <pc:sldMk cId="101142894" sldId="530"/>
        </pc:sldMkLst>
        <pc:spChg chg="del">
          <ac:chgData name="Tyeryar, Emma" userId="72dd4a3b-091a-47b7-8694-e974dc585f90" providerId="ADAL" clId="{51E0C70C-5697-4AD3-BB2F-34F7C2BA9ED2}" dt="2023-09-20T15:22:02.515" v="257" actId="478"/>
          <ac:spMkLst>
            <pc:docMk/>
            <pc:sldMk cId="101142894" sldId="530"/>
            <ac:spMk id="2" creationId="{ECEF9C23-4F0B-5727-21E1-8CA8D1AD45A7}"/>
          </ac:spMkLst>
        </pc:spChg>
        <pc:spChg chg="mod">
          <ac:chgData name="Tyeryar, Emma" userId="72dd4a3b-091a-47b7-8694-e974dc585f90" providerId="ADAL" clId="{51E0C70C-5697-4AD3-BB2F-34F7C2BA9ED2}" dt="2023-09-20T15:21:34.474" v="256"/>
          <ac:spMkLst>
            <pc:docMk/>
            <pc:sldMk cId="101142894" sldId="530"/>
            <ac:spMk id="6" creationId="{282E44EB-6B76-5B9E-8C16-ECC520F44D4C}"/>
          </ac:spMkLst>
        </pc:spChg>
        <pc:spChg chg="add del mod">
          <ac:chgData name="Tyeryar, Emma" userId="72dd4a3b-091a-47b7-8694-e974dc585f90" providerId="ADAL" clId="{51E0C70C-5697-4AD3-BB2F-34F7C2BA9ED2}" dt="2023-09-20T15:22:12.843" v="265"/>
          <ac:spMkLst>
            <pc:docMk/>
            <pc:sldMk cId="101142894" sldId="530"/>
            <ac:spMk id="8" creationId="{2A382D13-C4B7-895E-6B7C-D378FB35C1E0}"/>
          </ac:spMkLst>
        </pc:spChg>
        <pc:spChg chg="add del mod">
          <ac:chgData name="Tyeryar, Emma" userId="72dd4a3b-091a-47b7-8694-e974dc585f90" providerId="ADAL" clId="{51E0C70C-5697-4AD3-BB2F-34F7C2BA9ED2}" dt="2023-09-20T15:22:12.843" v="265"/>
          <ac:spMkLst>
            <pc:docMk/>
            <pc:sldMk cId="101142894" sldId="530"/>
            <ac:spMk id="9" creationId="{B7C20298-C387-2BF5-B522-F86F11C33F2F}"/>
          </ac:spMkLst>
        </pc:spChg>
        <pc:spChg chg="add del mod">
          <ac:chgData name="Tyeryar, Emma" userId="72dd4a3b-091a-47b7-8694-e974dc585f90" providerId="ADAL" clId="{51E0C70C-5697-4AD3-BB2F-34F7C2BA9ED2}" dt="2023-09-20T15:22:12.843" v="265"/>
          <ac:spMkLst>
            <pc:docMk/>
            <pc:sldMk cId="101142894" sldId="530"/>
            <ac:spMk id="13" creationId="{6E83108A-32B4-FFB0-5A45-EEC4292C8291}"/>
          </ac:spMkLst>
        </pc:spChg>
        <pc:spChg chg="add mod">
          <ac:chgData name="Tyeryar, Emma" userId="72dd4a3b-091a-47b7-8694-e974dc585f90" providerId="ADAL" clId="{51E0C70C-5697-4AD3-BB2F-34F7C2BA9ED2}" dt="2023-09-20T15:53:20.923" v="405" actId="255"/>
          <ac:spMkLst>
            <pc:docMk/>
            <pc:sldMk cId="101142894" sldId="530"/>
            <ac:spMk id="15" creationId="{1684679C-6CDF-C5A1-14D5-73043686739B}"/>
          </ac:spMkLst>
        </pc:spChg>
        <pc:spChg chg="add mod">
          <ac:chgData name="Tyeryar, Emma" userId="72dd4a3b-091a-47b7-8694-e974dc585f90" providerId="ADAL" clId="{51E0C70C-5697-4AD3-BB2F-34F7C2BA9ED2}" dt="2023-09-20T15:31:54.901" v="341" actId="1036"/>
          <ac:spMkLst>
            <pc:docMk/>
            <pc:sldMk cId="101142894" sldId="530"/>
            <ac:spMk id="16" creationId="{1C0A1471-C43E-DC09-7FD3-006668E78E4B}"/>
          </ac:spMkLst>
        </pc:spChg>
        <pc:spChg chg="add mod">
          <ac:chgData name="Tyeryar, Emma" userId="72dd4a3b-091a-47b7-8694-e974dc585f90" providerId="ADAL" clId="{51E0C70C-5697-4AD3-BB2F-34F7C2BA9ED2}" dt="2023-09-20T15:31:59.744" v="349" actId="1036"/>
          <ac:spMkLst>
            <pc:docMk/>
            <pc:sldMk cId="101142894" sldId="530"/>
            <ac:spMk id="20" creationId="{048C7235-CFB1-0919-E926-BDC377D17697}"/>
          </ac:spMkLst>
        </pc:spChg>
        <pc:graphicFrameChg chg="add del mod">
          <ac:chgData name="Tyeryar, Emma" userId="72dd4a3b-091a-47b7-8694-e974dc585f90" providerId="ADAL" clId="{51E0C70C-5697-4AD3-BB2F-34F7C2BA9ED2}" dt="2023-09-20T15:22:12.843" v="265"/>
          <ac:graphicFrameMkLst>
            <pc:docMk/>
            <pc:sldMk cId="101142894" sldId="530"/>
            <ac:graphicFrameMk id="7" creationId="{56BD9749-5B8D-85D6-F8E0-E9D768367765}"/>
          </ac:graphicFrameMkLst>
        </pc:graphicFrameChg>
        <pc:graphicFrameChg chg="add del mod">
          <ac:chgData name="Tyeryar, Emma" userId="72dd4a3b-091a-47b7-8694-e974dc585f90" providerId="ADAL" clId="{51E0C70C-5697-4AD3-BB2F-34F7C2BA9ED2}" dt="2023-09-20T15:22:12.843" v="265"/>
          <ac:graphicFrameMkLst>
            <pc:docMk/>
            <pc:sldMk cId="101142894" sldId="530"/>
            <ac:graphicFrameMk id="10" creationId="{39839482-3959-356D-963B-6CDE80902190}"/>
          </ac:graphicFrameMkLst>
        </pc:graphicFrameChg>
        <pc:graphicFrameChg chg="add mod">
          <ac:chgData name="Tyeryar, Emma" userId="72dd4a3b-091a-47b7-8694-e974dc585f90" providerId="ADAL" clId="{51E0C70C-5697-4AD3-BB2F-34F7C2BA9ED2}" dt="2023-09-20T15:31:04.079" v="331"/>
          <ac:graphicFrameMkLst>
            <pc:docMk/>
            <pc:sldMk cId="101142894" sldId="530"/>
            <ac:graphicFrameMk id="14" creationId="{F2DDACF1-3A37-817E-D725-AD1F83A47AAB}"/>
          </ac:graphicFrameMkLst>
        </pc:graphicFrameChg>
        <pc:graphicFrameChg chg="add mod">
          <ac:chgData name="Tyeryar, Emma" userId="72dd4a3b-091a-47b7-8694-e974dc585f90" providerId="ADAL" clId="{51E0C70C-5697-4AD3-BB2F-34F7C2BA9ED2}" dt="2023-09-20T15:40:44.195" v="380" actId="255"/>
          <ac:graphicFrameMkLst>
            <pc:docMk/>
            <pc:sldMk cId="101142894" sldId="530"/>
            <ac:graphicFrameMk id="17" creationId="{B54F410C-2095-703C-803A-CA01289A125E}"/>
          </ac:graphicFrameMkLst>
        </pc:graphicFrameChg>
        <pc:cxnChg chg="add del mod">
          <ac:chgData name="Tyeryar, Emma" userId="72dd4a3b-091a-47b7-8694-e974dc585f90" providerId="ADAL" clId="{51E0C70C-5697-4AD3-BB2F-34F7C2BA9ED2}" dt="2023-09-20T15:22:12.843" v="265"/>
          <ac:cxnSpMkLst>
            <pc:docMk/>
            <pc:sldMk cId="101142894" sldId="530"/>
            <ac:cxnSpMk id="11" creationId="{94A0AD30-8211-DA09-5896-577C775752AF}"/>
          </ac:cxnSpMkLst>
        </pc:cxnChg>
        <pc:cxnChg chg="add del mod">
          <ac:chgData name="Tyeryar, Emma" userId="72dd4a3b-091a-47b7-8694-e974dc585f90" providerId="ADAL" clId="{51E0C70C-5697-4AD3-BB2F-34F7C2BA9ED2}" dt="2023-09-20T15:22:12.843" v="265"/>
          <ac:cxnSpMkLst>
            <pc:docMk/>
            <pc:sldMk cId="101142894" sldId="530"/>
            <ac:cxnSpMk id="12" creationId="{A18ACC7E-40A6-08A4-3AC0-16BC3DE91C5C}"/>
          </ac:cxnSpMkLst>
        </pc:cxnChg>
        <pc:cxnChg chg="add mod">
          <ac:chgData name="Tyeryar, Emma" userId="72dd4a3b-091a-47b7-8694-e974dc585f90" providerId="ADAL" clId="{51E0C70C-5697-4AD3-BB2F-34F7C2BA9ED2}" dt="2023-09-20T15:23:58.176" v="287" actId="2711"/>
          <ac:cxnSpMkLst>
            <pc:docMk/>
            <pc:sldMk cId="101142894" sldId="530"/>
            <ac:cxnSpMk id="18" creationId="{53B9E5AC-516F-B535-2F1A-E8F09EC133E8}"/>
          </ac:cxnSpMkLst>
        </pc:cxnChg>
        <pc:cxnChg chg="add mod">
          <ac:chgData name="Tyeryar, Emma" userId="72dd4a3b-091a-47b7-8694-e974dc585f90" providerId="ADAL" clId="{51E0C70C-5697-4AD3-BB2F-34F7C2BA9ED2}" dt="2023-09-20T15:23:58.176" v="287" actId="2711"/>
          <ac:cxnSpMkLst>
            <pc:docMk/>
            <pc:sldMk cId="101142894" sldId="530"/>
            <ac:cxnSpMk id="19" creationId="{3BC20AB4-3849-DEB9-3071-92479B56C84E}"/>
          </ac:cxnSpMkLst>
        </pc:cxnChg>
      </pc:sldChg>
      <pc:sldChg chg="modSp new mod">
        <pc:chgData name="Tyeryar, Emma" userId="72dd4a3b-091a-47b7-8694-e974dc585f90" providerId="ADAL" clId="{51E0C70C-5697-4AD3-BB2F-34F7C2BA9ED2}" dt="2023-09-20T15:26:08.008" v="298" actId="27636"/>
        <pc:sldMkLst>
          <pc:docMk/>
          <pc:sldMk cId="18522344" sldId="531"/>
        </pc:sldMkLst>
        <pc:spChg chg="mod">
          <ac:chgData name="Tyeryar, Emma" userId="72dd4a3b-091a-47b7-8694-e974dc585f90" providerId="ADAL" clId="{51E0C70C-5697-4AD3-BB2F-34F7C2BA9ED2}" dt="2023-09-20T15:26:00.663" v="296"/>
          <ac:spMkLst>
            <pc:docMk/>
            <pc:sldMk cId="18522344" sldId="531"/>
            <ac:spMk id="2" creationId="{7885B843-FD11-2671-6F1E-9EB47A2D2606}"/>
          </ac:spMkLst>
        </pc:spChg>
        <pc:spChg chg="mod">
          <ac:chgData name="Tyeryar, Emma" userId="72dd4a3b-091a-47b7-8694-e974dc585f90" providerId="ADAL" clId="{51E0C70C-5697-4AD3-BB2F-34F7C2BA9ED2}" dt="2023-09-20T15:26:08.008" v="298" actId="27636"/>
          <ac:spMkLst>
            <pc:docMk/>
            <pc:sldMk cId="18522344" sldId="531"/>
            <ac:spMk id="6" creationId="{E08DD6CA-D730-3C84-67F6-B7DBB10E3E37}"/>
          </ac:spMkLst>
        </pc:spChg>
      </pc:sldChg>
      <pc:sldChg chg="add del">
        <pc:chgData name="Tyeryar, Emma" userId="72dd4a3b-091a-47b7-8694-e974dc585f90" providerId="ADAL" clId="{51E0C70C-5697-4AD3-BB2F-34F7C2BA9ED2}" dt="2023-09-20T15:25:17.027" v="289"/>
        <pc:sldMkLst>
          <pc:docMk/>
          <pc:sldMk cId="3825689410" sldId="531"/>
        </pc:sldMkLst>
      </pc:sldChg>
      <pc:sldChg chg="modSp add del mod">
        <pc:chgData name="Tyeryar, Emma" userId="72dd4a3b-091a-47b7-8694-e974dc585f90" providerId="ADAL" clId="{51E0C70C-5697-4AD3-BB2F-34F7C2BA9ED2}" dt="2023-09-20T15:00:28.364" v="96"/>
        <pc:sldMkLst>
          <pc:docMk/>
          <pc:sldMk cId="1483873186" sldId="1325"/>
        </pc:sldMkLst>
        <pc:spChg chg="mod">
          <ac:chgData name="Tyeryar, Emma" userId="72dd4a3b-091a-47b7-8694-e974dc585f90" providerId="ADAL" clId="{51E0C70C-5697-4AD3-BB2F-34F7C2BA9ED2}" dt="2023-09-20T15:00:28.364" v="96"/>
          <ac:spMkLst>
            <pc:docMk/>
            <pc:sldMk cId="1483873186" sldId="1325"/>
            <ac:spMk id="2" creationId="{EB06994D-FA0D-47B5-B9E8-FB5DBB1FF56F}"/>
          </ac:spMkLst>
        </pc:spChg>
        <pc:spChg chg="mod">
          <ac:chgData name="Tyeryar, Emma" userId="72dd4a3b-091a-47b7-8694-e974dc585f90" providerId="ADAL" clId="{51E0C70C-5697-4AD3-BB2F-34F7C2BA9ED2}" dt="2023-09-20T15:00:28.364" v="96"/>
          <ac:spMkLst>
            <pc:docMk/>
            <pc:sldMk cId="1483873186" sldId="1325"/>
            <ac:spMk id="7" creationId="{4D8F3705-2F27-458E-95DD-19F68F5BA8AB}"/>
          </ac:spMkLst>
        </pc:spChg>
      </pc:sldChg>
      <pc:sldChg chg="modSp add del mod">
        <pc:chgData name="Tyeryar, Emma" userId="72dd4a3b-091a-47b7-8694-e974dc585f90" providerId="ADAL" clId="{51E0C70C-5697-4AD3-BB2F-34F7C2BA9ED2}" dt="2023-09-20T15:00:28.364" v="96"/>
        <pc:sldMkLst>
          <pc:docMk/>
          <pc:sldMk cId="1536747021" sldId="1327"/>
        </pc:sldMkLst>
        <pc:spChg chg="mod">
          <ac:chgData name="Tyeryar, Emma" userId="72dd4a3b-091a-47b7-8694-e974dc585f90" providerId="ADAL" clId="{51E0C70C-5697-4AD3-BB2F-34F7C2BA9ED2}" dt="2023-09-20T14:58:09.643" v="72"/>
          <ac:spMkLst>
            <pc:docMk/>
            <pc:sldMk cId="1536747021" sldId="1327"/>
            <ac:spMk id="2" creationId="{3F973ED0-829D-F3E3-1687-3945339C1E82}"/>
          </ac:spMkLst>
        </pc:spChg>
      </pc:sldChg>
      <pc:sldChg chg="modSp add del mod">
        <pc:chgData name="Tyeryar, Emma" userId="72dd4a3b-091a-47b7-8694-e974dc585f90" providerId="ADAL" clId="{51E0C70C-5697-4AD3-BB2F-34F7C2BA9ED2}" dt="2023-09-20T15:00:28.364" v="96"/>
        <pc:sldMkLst>
          <pc:docMk/>
          <pc:sldMk cId="1598943637" sldId="1328"/>
        </pc:sldMkLst>
        <pc:spChg chg="mod">
          <ac:chgData name="Tyeryar, Emma" userId="72dd4a3b-091a-47b7-8694-e974dc585f90" providerId="ADAL" clId="{51E0C70C-5697-4AD3-BB2F-34F7C2BA9ED2}" dt="2023-09-20T15:00:28.364" v="96"/>
          <ac:spMkLst>
            <pc:docMk/>
            <pc:sldMk cId="1598943637" sldId="1328"/>
            <ac:spMk id="2" creationId="{1FB311A3-6C24-78FB-B1E2-F037D9B888EA}"/>
          </ac:spMkLst>
        </pc:spChg>
        <pc:spChg chg="mod">
          <ac:chgData name="Tyeryar, Emma" userId="72dd4a3b-091a-47b7-8694-e974dc585f90" providerId="ADAL" clId="{51E0C70C-5697-4AD3-BB2F-34F7C2BA9ED2}" dt="2023-09-20T14:43:38.634" v="21" actId="1038"/>
          <ac:spMkLst>
            <pc:docMk/>
            <pc:sldMk cId="1598943637" sldId="1328"/>
            <ac:spMk id="4" creationId="{DF046CC0-238F-2B4E-E23E-F5D09234C572}"/>
          </ac:spMkLst>
        </pc:spChg>
      </pc:sldChg>
      <pc:sldChg chg="modSp add del">
        <pc:chgData name="Tyeryar, Emma" userId="72dd4a3b-091a-47b7-8694-e974dc585f90" providerId="ADAL" clId="{51E0C70C-5697-4AD3-BB2F-34F7C2BA9ED2}" dt="2023-09-20T15:00:28.364" v="96"/>
        <pc:sldMkLst>
          <pc:docMk/>
          <pc:sldMk cId="718053418" sldId="1329"/>
        </pc:sldMkLst>
        <pc:spChg chg="mod">
          <ac:chgData name="Tyeryar, Emma" userId="72dd4a3b-091a-47b7-8694-e974dc585f90" providerId="ADAL" clId="{51E0C70C-5697-4AD3-BB2F-34F7C2BA9ED2}" dt="2023-09-20T14:57:27.409" v="55"/>
          <ac:spMkLst>
            <pc:docMk/>
            <pc:sldMk cId="718053418" sldId="1329"/>
            <ac:spMk id="2" creationId="{40F610AC-8F65-4EBE-9943-6849B6C9A068}"/>
          </ac:spMkLst>
        </pc:spChg>
      </pc:sldChg>
      <pc:sldMasterChg chg="addSldLayout delSldLayout modSldLayout">
        <pc:chgData name="Tyeryar, Emma" userId="72dd4a3b-091a-47b7-8694-e974dc585f90" providerId="ADAL" clId="{51E0C70C-5697-4AD3-BB2F-34F7C2BA9ED2}" dt="2023-09-20T14:56:24.788" v="52" actId="1076"/>
        <pc:sldMasterMkLst>
          <pc:docMk/>
          <pc:sldMasterMk cId="218571704" sldId="2147483714"/>
        </pc:sldMasterMkLst>
        <pc:sldLayoutChg chg="addSp delSp mod">
          <pc:chgData name="Tyeryar, Emma" userId="72dd4a3b-091a-47b7-8694-e974dc585f90" providerId="ADAL" clId="{51E0C70C-5697-4AD3-BB2F-34F7C2BA9ED2}" dt="2023-09-20T14:48:27.941" v="38" actId="478"/>
          <pc:sldLayoutMkLst>
            <pc:docMk/>
            <pc:sldMasterMk cId="218571704" sldId="2147483714"/>
            <pc:sldLayoutMk cId="3597623897" sldId="2147483734"/>
          </pc:sldLayoutMkLst>
          <pc:spChg chg="add del">
            <ac:chgData name="Tyeryar, Emma" userId="72dd4a3b-091a-47b7-8694-e974dc585f90" providerId="ADAL" clId="{51E0C70C-5697-4AD3-BB2F-34F7C2BA9ED2}" dt="2023-09-20T14:48:27.941" v="38" actId="478"/>
            <ac:spMkLst>
              <pc:docMk/>
              <pc:sldMasterMk cId="218571704" sldId="2147483714"/>
              <pc:sldLayoutMk cId="3597623897" sldId="2147483734"/>
              <ac:spMk id="2" creationId="{00000000-0000-0000-0000-000000000000}"/>
            </ac:spMkLst>
          </pc:spChg>
        </pc:sldLayoutChg>
        <pc:sldLayoutChg chg="addSp delSp modSp mod">
          <pc:chgData name="Tyeryar, Emma" userId="72dd4a3b-091a-47b7-8694-e974dc585f90" providerId="ADAL" clId="{51E0C70C-5697-4AD3-BB2F-34F7C2BA9ED2}" dt="2023-09-20T14:56:24.788" v="52" actId="1076"/>
          <pc:sldLayoutMkLst>
            <pc:docMk/>
            <pc:sldMasterMk cId="218571704" sldId="2147483714"/>
            <pc:sldLayoutMk cId="3807665172" sldId="2147483734"/>
          </pc:sldLayoutMkLst>
          <pc:spChg chg="add del mod">
            <ac:chgData name="Tyeryar, Emma" userId="72dd4a3b-091a-47b7-8694-e974dc585f90" providerId="ADAL" clId="{51E0C70C-5697-4AD3-BB2F-34F7C2BA9ED2}" dt="2023-09-20T14:56:24.788" v="52" actId="1076"/>
            <ac:spMkLst>
              <pc:docMk/>
              <pc:sldMasterMk cId="218571704" sldId="2147483714"/>
              <pc:sldLayoutMk cId="3807665172" sldId="2147483734"/>
              <ac:spMk id="2" creationId="{00000000-0000-0000-0000-000000000000}"/>
            </ac:spMkLst>
          </pc:spChg>
        </pc:sldLayoutChg>
        <pc:sldLayoutChg chg="new del mod">
          <pc:chgData name="Tyeryar, Emma" userId="72dd4a3b-091a-47b7-8694-e974dc585f90" providerId="ADAL" clId="{51E0C70C-5697-4AD3-BB2F-34F7C2BA9ED2}" dt="2023-09-20T14:49:18.065" v="48" actId="11236"/>
          <pc:sldLayoutMkLst>
            <pc:docMk/>
            <pc:sldMasterMk cId="218571704" sldId="2147483714"/>
            <pc:sldLayoutMk cId="3083194139" sldId="2147483737"/>
          </pc:sldLayoutMkLst>
        </pc:sldLayoutChg>
      </pc:sldMasterChg>
      <pc:sldMasterChg chg="new del mod addSldLayout delSldLayout">
        <pc:chgData name="Tyeryar, Emma" userId="72dd4a3b-091a-47b7-8694-e974dc585f90" providerId="ADAL" clId="{51E0C70C-5697-4AD3-BB2F-34F7C2BA9ED2}" dt="2023-09-20T14:49:23.644" v="50" actId="6938"/>
        <pc:sldMasterMkLst>
          <pc:docMk/>
          <pc:sldMasterMk cId="449715291" sldId="2147483737"/>
        </pc:sldMasterMkLst>
        <pc:sldLayoutChg chg="new del replId">
          <pc:chgData name="Tyeryar, Emma" userId="72dd4a3b-091a-47b7-8694-e974dc585f90" providerId="ADAL" clId="{51E0C70C-5697-4AD3-BB2F-34F7C2BA9ED2}" dt="2023-09-20T14:49:23.644" v="50" actId="6938"/>
          <pc:sldLayoutMkLst>
            <pc:docMk/>
            <pc:sldMasterMk cId="449715291" sldId="2147483737"/>
            <pc:sldLayoutMk cId="4066234131" sldId="2147483738"/>
          </pc:sldLayoutMkLst>
        </pc:sldLayoutChg>
        <pc:sldLayoutChg chg="new del replId">
          <pc:chgData name="Tyeryar, Emma" userId="72dd4a3b-091a-47b7-8694-e974dc585f90" providerId="ADAL" clId="{51E0C70C-5697-4AD3-BB2F-34F7C2BA9ED2}" dt="2023-09-20T14:49:23.644" v="50" actId="6938"/>
          <pc:sldLayoutMkLst>
            <pc:docMk/>
            <pc:sldMasterMk cId="449715291" sldId="2147483737"/>
            <pc:sldLayoutMk cId="2439896953" sldId="2147483739"/>
          </pc:sldLayoutMkLst>
        </pc:sldLayoutChg>
        <pc:sldLayoutChg chg="new del replId">
          <pc:chgData name="Tyeryar, Emma" userId="72dd4a3b-091a-47b7-8694-e974dc585f90" providerId="ADAL" clId="{51E0C70C-5697-4AD3-BB2F-34F7C2BA9ED2}" dt="2023-09-20T14:49:23.644" v="50" actId="6938"/>
          <pc:sldLayoutMkLst>
            <pc:docMk/>
            <pc:sldMasterMk cId="449715291" sldId="2147483737"/>
            <pc:sldLayoutMk cId="1695724066" sldId="2147483740"/>
          </pc:sldLayoutMkLst>
        </pc:sldLayoutChg>
        <pc:sldLayoutChg chg="new del replId">
          <pc:chgData name="Tyeryar, Emma" userId="72dd4a3b-091a-47b7-8694-e974dc585f90" providerId="ADAL" clId="{51E0C70C-5697-4AD3-BB2F-34F7C2BA9ED2}" dt="2023-09-20T14:49:23.644" v="50" actId="6938"/>
          <pc:sldLayoutMkLst>
            <pc:docMk/>
            <pc:sldMasterMk cId="449715291" sldId="2147483737"/>
            <pc:sldLayoutMk cId="2818777185" sldId="2147483741"/>
          </pc:sldLayoutMkLst>
        </pc:sldLayoutChg>
        <pc:sldLayoutChg chg="new del replId">
          <pc:chgData name="Tyeryar, Emma" userId="72dd4a3b-091a-47b7-8694-e974dc585f90" providerId="ADAL" clId="{51E0C70C-5697-4AD3-BB2F-34F7C2BA9ED2}" dt="2023-09-20T14:49:23.644" v="50" actId="6938"/>
          <pc:sldLayoutMkLst>
            <pc:docMk/>
            <pc:sldMasterMk cId="449715291" sldId="2147483737"/>
            <pc:sldLayoutMk cId="4135461079" sldId="2147483742"/>
          </pc:sldLayoutMkLst>
        </pc:sldLayoutChg>
        <pc:sldLayoutChg chg="new del replId">
          <pc:chgData name="Tyeryar, Emma" userId="72dd4a3b-091a-47b7-8694-e974dc585f90" providerId="ADAL" clId="{51E0C70C-5697-4AD3-BB2F-34F7C2BA9ED2}" dt="2023-09-20T14:49:23.644" v="50" actId="6938"/>
          <pc:sldLayoutMkLst>
            <pc:docMk/>
            <pc:sldMasterMk cId="449715291" sldId="2147483737"/>
            <pc:sldLayoutMk cId="1920723514" sldId="2147483743"/>
          </pc:sldLayoutMkLst>
        </pc:sldLayoutChg>
        <pc:sldLayoutChg chg="new del replId">
          <pc:chgData name="Tyeryar, Emma" userId="72dd4a3b-091a-47b7-8694-e974dc585f90" providerId="ADAL" clId="{51E0C70C-5697-4AD3-BB2F-34F7C2BA9ED2}" dt="2023-09-20T14:49:23.644" v="50" actId="6938"/>
          <pc:sldLayoutMkLst>
            <pc:docMk/>
            <pc:sldMasterMk cId="449715291" sldId="2147483737"/>
            <pc:sldLayoutMk cId="3855974752" sldId="2147483744"/>
          </pc:sldLayoutMkLst>
        </pc:sldLayoutChg>
        <pc:sldLayoutChg chg="new del replId">
          <pc:chgData name="Tyeryar, Emma" userId="72dd4a3b-091a-47b7-8694-e974dc585f90" providerId="ADAL" clId="{51E0C70C-5697-4AD3-BB2F-34F7C2BA9ED2}" dt="2023-09-20T14:49:23.644" v="50" actId="6938"/>
          <pc:sldLayoutMkLst>
            <pc:docMk/>
            <pc:sldMasterMk cId="449715291" sldId="2147483737"/>
            <pc:sldLayoutMk cId="2214769719" sldId="2147483745"/>
          </pc:sldLayoutMkLst>
        </pc:sldLayoutChg>
        <pc:sldLayoutChg chg="new del replId">
          <pc:chgData name="Tyeryar, Emma" userId="72dd4a3b-091a-47b7-8694-e974dc585f90" providerId="ADAL" clId="{51E0C70C-5697-4AD3-BB2F-34F7C2BA9ED2}" dt="2023-09-20T14:49:23.644" v="50" actId="6938"/>
          <pc:sldLayoutMkLst>
            <pc:docMk/>
            <pc:sldMasterMk cId="449715291" sldId="2147483737"/>
            <pc:sldLayoutMk cId="1076353819" sldId="2147483746"/>
          </pc:sldLayoutMkLst>
        </pc:sldLayoutChg>
        <pc:sldLayoutChg chg="new del replId">
          <pc:chgData name="Tyeryar, Emma" userId="72dd4a3b-091a-47b7-8694-e974dc585f90" providerId="ADAL" clId="{51E0C70C-5697-4AD3-BB2F-34F7C2BA9ED2}" dt="2023-09-20T14:49:23.644" v="50" actId="6938"/>
          <pc:sldLayoutMkLst>
            <pc:docMk/>
            <pc:sldMasterMk cId="449715291" sldId="2147483737"/>
            <pc:sldLayoutMk cId="3712133326" sldId="2147483747"/>
          </pc:sldLayoutMkLst>
        </pc:sldLayoutChg>
        <pc:sldLayoutChg chg="new del replId">
          <pc:chgData name="Tyeryar, Emma" userId="72dd4a3b-091a-47b7-8694-e974dc585f90" providerId="ADAL" clId="{51E0C70C-5697-4AD3-BB2F-34F7C2BA9ED2}" dt="2023-09-20T14:49:23.644" v="50" actId="6938"/>
          <pc:sldLayoutMkLst>
            <pc:docMk/>
            <pc:sldMasterMk cId="449715291" sldId="2147483737"/>
            <pc:sldLayoutMk cId="726626696" sldId="2147483748"/>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5" Type="http://schemas.openxmlformats.org/officeDocument/2006/relationships/chartUserShapes" Target="../drawings/drawing2.xml"/><Relationship Id="rId4"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Sheet1!$B$1</c:f>
              <c:strCache>
                <c:ptCount val="1"/>
                <c:pt idx="0">
                  <c:v>Total net assets of worldwide regulated open-end funds</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Sheet1!$A$2:$A$3</c:f>
              <c:numCache>
                <c:formatCode>General</c:formatCode>
                <c:ptCount val="2"/>
                <c:pt idx="0">
                  <c:v>2013</c:v>
                </c:pt>
                <c:pt idx="1">
                  <c:v>2022</c:v>
                </c:pt>
              </c:numCache>
            </c:numRef>
          </c:cat>
          <c:val>
            <c:numRef>
              <c:f>Sheet1!$B$2:$B$3</c:f>
              <c:numCache>
                <c:formatCode>General</c:formatCode>
                <c:ptCount val="2"/>
                <c:pt idx="0">
                  <c:v>36.4</c:v>
                </c:pt>
                <c:pt idx="1">
                  <c:v>60.1</c:v>
                </c:pt>
              </c:numCache>
            </c:numRef>
          </c:val>
          <c:extLst>
            <c:ext xmlns:c16="http://schemas.microsoft.com/office/drawing/2014/chart" uri="{C3380CC4-5D6E-409C-BE32-E72D297353CC}">
              <c16:uniqueId val="{00000000-5E98-4BAF-A8FB-BB95A8DFFCE9}"/>
            </c:ext>
          </c:extLst>
        </c:ser>
        <c:ser>
          <c:idx val="1"/>
          <c:order val="1"/>
          <c:tx>
            <c:strRef>
              <c:f>Sheet1!$C$1</c:f>
              <c:strCache>
                <c:ptCount val="1"/>
                <c:pt idx="0">
                  <c:v>Other investors</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Sheet1!$A$2:$A$3</c:f>
              <c:numCache>
                <c:formatCode>General</c:formatCode>
                <c:ptCount val="2"/>
                <c:pt idx="0">
                  <c:v>2013</c:v>
                </c:pt>
                <c:pt idx="1">
                  <c:v>2022</c:v>
                </c:pt>
              </c:numCache>
            </c:numRef>
          </c:cat>
          <c:val>
            <c:numRef>
              <c:f>Sheet1!$C$2:$C$3</c:f>
              <c:numCache>
                <c:formatCode>General</c:formatCode>
                <c:ptCount val="2"/>
                <c:pt idx="0">
                  <c:v>120.2</c:v>
                </c:pt>
                <c:pt idx="1">
                  <c:v>176.3</c:v>
                </c:pt>
              </c:numCache>
            </c:numRef>
          </c:val>
          <c:extLst>
            <c:ext xmlns:c16="http://schemas.microsoft.com/office/drawing/2014/chart" uri="{C3380CC4-5D6E-409C-BE32-E72D297353CC}">
              <c16:uniqueId val="{00000001-5E98-4BAF-A8FB-BB95A8DFFCE9}"/>
            </c:ext>
          </c:extLst>
        </c:ser>
        <c:ser>
          <c:idx val="2"/>
          <c:order val="2"/>
          <c:tx>
            <c:strRef>
              <c:f>Sheet1!$D$1</c:f>
              <c:strCache>
                <c:ptCount val="1"/>
                <c:pt idx="0">
                  <c:v>Worldwide capital market size</c:v>
                </c:pt>
              </c:strCache>
            </c:strRef>
          </c:tx>
          <c:spPr>
            <a:no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Sheet1!$A$2:$A$3</c:f>
              <c:numCache>
                <c:formatCode>General</c:formatCode>
                <c:ptCount val="2"/>
                <c:pt idx="0">
                  <c:v>2013</c:v>
                </c:pt>
                <c:pt idx="1">
                  <c:v>2022</c:v>
                </c:pt>
              </c:numCache>
            </c:numRef>
          </c:cat>
          <c:val>
            <c:numRef>
              <c:f>Sheet1!$D$2:$D$3</c:f>
              <c:numCache>
                <c:formatCode>General</c:formatCode>
                <c:ptCount val="2"/>
                <c:pt idx="0">
                  <c:v>156.6</c:v>
                </c:pt>
                <c:pt idx="1">
                  <c:v>236.4</c:v>
                </c:pt>
              </c:numCache>
            </c:numRef>
          </c:val>
          <c:extLst>
            <c:ext xmlns:c16="http://schemas.microsoft.com/office/drawing/2014/chart" uri="{C3380CC4-5D6E-409C-BE32-E72D297353CC}">
              <c16:uniqueId val="{00000002-5E98-4BAF-A8FB-BB95A8DFFCE9}"/>
            </c:ext>
          </c:extLst>
        </c:ser>
        <c:dLbls>
          <c:showLegendKey val="0"/>
          <c:showVal val="0"/>
          <c:showCatName val="0"/>
          <c:showSerName val="0"/>
          <c:showPercent val="0"/>
          <c:showBubbleSize val="0"/>
        </c:dLbls>
        <c:gapWidth val="150"/>
        <c:overlap val="100"/>
        <c:axId val="466517104"/>
        <c:axId val="466531504"/>
      </c:barChart>
      <c:catAx>
        <c:axId val="4665171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466531504"/>
        <c:crosses val="autoZero"/>
        <c:auto val="1"/>
        <c:lblAlgn val="ctr"/>
        <c:lblOffset val="100"/>
        <c:noMultiLvlLbl val="0"/>
      </c:catAx>
      <c:valAx>
        <c:axId val="466531504"/>
        <c:scaling>
          <c:orientation val="minMax"/>
          <c:max val="250"/>
        </c:scaling>
        <c:delete val="1"/>
        <c:axPos val="l"/>
        <c:numFmt formatCode="General" sourceLinked="1"/>
        <c:majorTickMark val="none"/>
        <c:minorTickMark val="none"/>
        <c:tickLblPos val="nextTo"/>
        <c:crossAx val="466517104"/>
        <c:crosses val="autoZero"/>
        <c:crossBetween val="between"/>
      </c:valAx>
      <c:spPr>
        <a:noFill/>
        <a:ln>
          <a:noFill/>
        </a:ln>
        <a:effectLst/>
      </c:spPr>
    </c:plotArea>
    <c:legend>
      <c:legendPos val="l"/>
      <c:legendEntry>
        <c:idx val="0"/>
        <c:delete val="1"/>
      </c:legendEntry>
      <c:layout>
        <c:manualLayout>
          <c:xMode val="edge"/>
          <c:yMode val="edge"/>
          <c:x val="4.6229413464316674E-3"/>
          <c:y val="2.856659324475334E-2"/>
          <c:w val="0.47609661765408479"/>
          <c:h val="0.16189854857150243"/>
        </c:manualLayout>
      </c:layout>
      <c:overlay val="1"/>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600">
          <a:solidFill>
            <a:schemeClr val="tx1"/>
          </a:solidFill>
        </a:defRPr>
      </a:pPr>
      <a:endParaRPr lang="en-US"/>
    </a:p>
  </c:txPr>
  <c:externalData r:id="rId4">
    <c:autoUpdate val="0"/>
  </c:externalData>
  <c:userShapes r:id="rId5"/>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Sheet1!$B$1</c:f>
              <c:strCache>
                <c:ptCount val="1"/>
                <c:pt idx="0">
                  <c:v>Rest of the world</c:v>
                </c:pt>
              </c:strCache>
            </c:strRef>
          </c:tx>
          <c:spPr>
            <a:solidFill>
              <a:srgbClr val="40427E"/>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Region</c:v>
                </c:pt>
              </c:strCache>
            </c:strRef>
          </c:cat>
          <c:val>
            <c:numRef>
              <c:f>Sheet1!$B$2</c:f>
              <c:numCache>
                <c:formatCode>General</c:formatCode>
                <c:ptCount val="1"/>
                <c:pt idx="0">
                  <c:v>20</c:v>
                </c:pt>
              </c:numCache>
            </c:numRef>
          </c:val>
          <c:extLst>
            <c:ext xmlns:c16="http://schemas.microsoft.com/office/drawing/2014/chart" uri="{C3380CC4-5D6E-409C-BE32-E72D297353CC}">
              <c16:uniqueId val="{00000000-E01A-4B80-B39E-7950B3DA4E78}"/>
            </c:ext>
          </c:extLst>
        </c:ser>
        <c:ser>
          <c:idx val="1"/>
          <c:order val="1"/>
          <c:tx>
            <c:strRef>
              <c:f>Sheet1!$C$1</c:f>
              <c:strCache>
                <c:ptCount val="1"/>
                <c:pt idx="0">
                  <c:v>United States</c:v>
                </c:pt>
              </c:strCache>
            </c:strRef>
          </c:tx>
          <c:spPr>
            <a:solidFill>
              <a:srgbClr val="C4C6C8"/>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Region</c:v>
                </c:pt>
              </c:strCache>
            </c:strRef>
          </c:cat>
          <c:val>
            <c:numRef>
              <c:f>Sheet1!$C$2</c:f>
              <c:numCache>
                <c:formatCode>General</c:formatCode>
                <c:ptCount val="1"/>
                <c:pt idx="0">
                  <c:v>7</c:v>
                </c:pt>
              </c:numCache>
            </c:numRef>
          </c:val>
          <c:extLst>
            <c:ext xmlns:c16="http://schemas.microsoft.com/office/drawing/2014/chart" uri="{C3380CC4-5D6E-409C-BE32-E72D297353CC}">
              <c16:uniqueId val="{00000001-E01A-4B80-B39E-7950B3DA4E78}"/>
            </c:ext>
          </c:extLst>
        </c:ser>
        <c:ser>
          <c:idx val="2"/>
          <c:order val="2"/>
          <c:tx>
            <c:strRef>
              <c:f>Sheet1!$D$1</c:f>
              <c:strCache>
                <c:ptCount val="1"/>
                <c:pt idx="0">
                  <c:v>Europe</c:v>
                </c:pt>
              </c:strCache>
            </c:strRef>
          </c:tx>
          <c:spPr>
            <a:solidFill>
              <a:srgbClr val="7C4A6E"/>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Region</c:v>
                </c:pt>
              </c:strCache>
            </c:strRef>
          </c:cat>
          <c:val>
            <c:numRef>
              <c:f>Sheet1!$D$2</c:f>
              <c:numCache>
                <c:formatCode>General</c:formatCode>
                <c:ptCount val="1"/>
                <c:pt idx="0">
                  <c:v>43</c:v>
                </c:pt>
              </c:numCache>
            </c:numRef>
          </c:val>
          <c:extLst>
            <c:ext xmlns:c16="http://schemas.microsoft.com/office/drawing/2014/chart" uri="{C3380CC4-5D6E-409C-BE32-E72D297353CC}">
              <c16:uniqueId val="{00000002-E01A-4B80-B39E-7950B3DA4E78}"/>
            </c:ext>
          </c:extLst>
        </c:ser>
        <c:ser>
          <c:idx val="3"/>
          <c:order val="3"/>
          <c:tx>
            <c:strRef>
              <c:f>Sheet1!$E$1</c:f>
              <c:strCache>
                <c:ptCount val="1"/>
                <c:pt idx="0">
                  <c:v>Asia-Pacific</c:v>
                </c:pt>
              </c:strCache>
            </c:strRef>
          </c:tx>
          <c:spPr>
            <a:solidFill>
              <a:srgbClr val="36B9BF"/>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Region</c:v>
                </c:pt>
              </c:strCache>
            </c:strRef>
          </c:cat>
          <c:val>
            <c:numRef>
              <c:f>Sheet1!$E$2</c:f>
              <c:numCache>
                <c:formatCode>General</c:formatCode>
                <c:ptCount val="1"/>
                <c:pt idx="0">
                  <c:v>30</c:v>
                </c:pt>
              </c:numCache>
            </c:numRef>
          </c:val>
          <c:extLst>
            <c:ext xmlns:c16="http://schemas.microsoft.com/office/drawing/2014/chart" uri="{C3380CC4-5D6E-409C-BE32-E72D297353CC}">
              <c16:uniqueId val="{00000003-E01A-4B80-B39E-7950B3DA4E78}"/>
            </c:ext>
          </c:extLst>
        </c:ser>
        <c:dLbls>
          <c:showLegendKey val="0"/>
          <c:showVal val="0"/>
          <c:showCatName val="0"/>
          <c:showSerName val="0"/>
          <c:showPercent val="0"/>
          <c:showBubbleSize val="0"/>
        </c:dLbls>
        <c:gapWidth val="150"/>
        <c:overlap val="100"/>
        <c:axId val="468887520"/>
        <c:axId val="468889440"/>
      </c:barChart>
      <c:catAx>
        <c:axId val="4688875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US"/>
          </a:p>
        </c:txPr>
        <c:crossAx val="468889440"/>
        <c:crosses val="autoZero"/>
        <c:auto val="1"/>
        <c:lblAlgn val="ctr"/>
        <c:lblOffset val="100"/>
        <c:noMultiLvlLbl val="0"/>
      </c:catAx>
      <c:valAx>
        <c:axId val="468889440"/>
        <c:scaling>
          <c:orientation val="minMax"/>
          <c:max val="100"/>
        </c:scaling>
        <c:delete val="1"/>
        <c:axPos val="l"/>
        <c:numFmt formatCode="General" sourceLinked="1"/>
        <c:majorTickMark val="none"/>
        <c:minorTickMark val="none"/>
        <c:tickLblPos val="nextTo"/>
        <c:crossAx val="46888752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600"/>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Sheet1!$B$1</c:f>
              <c:strCache>
                <c:ptCount val="1"/>
                <c:pt idx="0">
                  <c:v>Equity</c:v>
                </c:pt>
              </c:strCache>
            </c:strRef>
          </c:tx>
          <c:spPr>
            <a:solidFill>
              <a:srgbClr val="1C884C"/>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Type of fund</c:v>
                </c:pt>
              </c:strCache>
            </c:strRef>
          </c:cat>
          <c:val>
            <c:numRef>
              <c:f>Sheet1!$B$2</c:f>
              <c:numCache>
                <c:formatCode>General</c:formatCode>
                <c:ptCount val="1"/>
                <c:pt idx="0">
                  <c:v>34</c:v>
                </c:pt>
              </c:numCache>
            </c:numRef>
          </c:val>
          <c:extLst>
            <c:ext xmlns:c16="http://schemas.microsoft.com/office/drawing/2014/chart" uri="{C3380CC4-5D6E-409C-BE32-E72D297353CC}">
              <c16:uniqueId val="{00000000-D5C9-41A4-AC1E-A98A8F90558C}"/>
            </c:ext>
          </c:extLst>
        </c:ser>
        <c:ser>
          <c:idx val="1"/>
          <c:order val="1"/>
          <c:tx>
            <c:strRef>
              <c:f>Sheet1!$C$1</c:f>
              <c:strCache>
                <c:ptCount val="1"/>
                <c:pt idx="0">
                  <c:v>Balanced/Mixed</c:v>
                </c:pt>
              </c:strCache>
            </c:strRef>
          </c:tx>
          <c:spPr>
            <a:solidFill>
              <a:srgbClr val="9F9EC4"/>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Type of fund</c:v>
                </c:pt>
              </c:strCache>
            </c:strRef>
          </c:cat>
          <c:val>
            <c:numRef>
              <c:f>Sheet1!$C$2</c:f>
              <c:numCache>
                <c:formatCode>General</c:formatCode>
                <c:ptCount val="1"/>
                <c:pt idx="0">
                  <c:v>25</c:v>
                </c:pt>
              </c:numCache>
            </c:numRef>
          </c:val>
          <c:extLst>
            <c:ext xmlns:c16="http://schemas.microsoft.com/office/drawing/2014/chart" uri="{C3380CC4-5D6E-409C-BE32-E72D297353CC}">
              <c16:uniqueId val="{00000001-D5C9-41A4-AC1E-A98A8F90558C}"/>
            </c:ext>
          </c:extLst>
        </c:ser>
        <c:ser>
          <c:idx val="2"/>
          <c:order val="2"/>
          <c:tx>
            <c:strRef>
              <c:f>Sheet1!$D$1</c:f>
              <c:strCache>
                <c:ptCount val="1"/>
                <c:pt idx="0">
                  <c:v>Bond</c:v>
                </c:pt>
              </c:strCache>
            </c:strRef>
          </c:tx>
          <c:spPr>
            <a:solidFill>
              <a:srgbClr val="3786A2"/>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Type of fund</c:v>
                </c:pt>
              </c:strCache>
            </c:strRef>
          </c:cat>
          <c:val>
            <c:numRef>
              <c:f>Sheet1!$D$2</c:f>
              <c:numCache>
                <c:formatCode>General</c:formatCode>
                <c:ptCount val="1"/>
                <c:pt idx="0">
                  <c:v>16</c:v>
                </c:pt>
              </c:numCache>
            </c:numRef>
          </c:val>
          <c:extLst>
            <c:ext xmlns:c16="http://schemas.microsoft.com/office/drawing/2014/chart" uri="{C3380CC4-5D6E-409C-BE32-E72D297353CC}">
              <c16:uniqueId val="{00000002-D5C9-41A4-AC1E-A98A8F90558C}"/>
            </c:ext>
          </c:extLst>
        </c:ser>
        <c:ser>
          <c:idx val="3"/>
          <c:order val="3"/>
          <c:tx>
            <c:strRef>
              <c:f>Sheet1!$E$1</c:f>
              <c:strCache>
                <c:ptCount val="1"/>
                <c:pt idx="0">
                  <c:v>Other*</c:v>
                </c:pt>
              </c:strCache>
            </c:strRef>
          </c:tx>
          <c:spPr>
            <a:solidFill>
              <a:srgbClr val="A54885"/>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Type of fund</c:v>
                </c:pt>
              </c:strCache>
            </c:strRef>
          </c:cat>
          <c:val>
            <c:numRef>
              <c:f>Sheet1!$E$2</c:f>
              <c:numCache>
                <c:formatCode>General</c:formatCode>
                <c:ptCount val="1"/>
                <c:pt idx="0">
                  <c:v>23</c:v>
                </c:pt>
              </c:numCache>
            </c:numRef>
          </c:val>
          <c:extLst>
            <c:ext xmlns:c16="http://schemas.microsoft.com/office/drawing/2014/chart" uri="{C3380CC4-5D6E-409C-BE32-E72D297353CC}">
              <c16:uniqueId val="{00000003-D5C9-41A4-AC1E-A98A8F90558C}"/>
            </c:ext>
          </c:extLst>
        </c:ser>
        <c:ser>
          <c:idx val="4"/>
          <c:order val="4"/>
          <c:tx>
            <c:strRef>
              <c:f>Sheet1!$F$1</c:f>
              <c:strCache>
                <c:ptCount val="1"/>
                <c:pt idx="0">
                  <c:v>Money market</c:v>
                </c:pt>
              </c:strCache>
            </c:strRef>
          </c:tx>
          <c:spPr>
            <a:solidFill>
              <a:srgbClr val="85878A"/>
            </a:solidFill>
            <a:ln>
              <a:noFill/>
            </a:ln>
            <a:effectLst/>
          </c:spPr>
          <c:invertIfNegative val="0"/>
          <c:dLbls>
            <c:dLbl>
              <c:idx val="0"/>
              <c:layout>
                <c:manualLayout>
                  <c:x val="-0.20336476243298207"/>
                  <c:y val="-1.8799345311268243E-18"/>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D5C9-41A4-AC1E-A98A8F90558C}"/>
                </c:ext>
              </c:extLst>
            </c:dLbl>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Type of fund</c:v>
                </c:pt>
              </c:strCache>
            </c:strRef>
          </c:cat>
          <c:val>
            <c:numRef>
              <c:f>Sheet1!$F$2</c:f>
              <c:numCache>
                <c:formatCode>General</c:formatCode>
                <c:ptCount val="1"/>
                <c:pt idx="0">
                  <c:v>2</c:v>
                </c:pt>
              </c:numCache>
            </c:numRef>
          </c:val>
          <c:extLst>
            <c:ext xmlns:c16="http://schemas.microsoft.com/office/drawing/2014/chart" uri="{C3380CC4-5D6E-409C-BE32-E72D297353CC}">
              <c16:uniqueId val="{00000005-D5C9-41A4-AC1E-A98A8F90558C}"/>
            </c:ext>
          </c:extLst>
        </c:ser>
        <c:dLbls>
          <c:showLegendKey val="0"/>
          <c:showVal val="0"/>
          <c:showCatName val="0"/>
          <c:showSerName val="0"/>
          <c:showPercent val="0"/>
          <c:showBubbleSize val="0"/>
        </c:dLbls>
        <c:gapWidth val="150"/>
        <c:overlap val="100"/>
        <c:axId val="468887520"/>
        <c:axId val="468889440"/>
      </c:barChart>
      <c:catAx>
        <c:axId val="4688875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US"/>
          </a:p>
        </c:txPr>
        <c:crossAx val="468889440"/>
        <c:crosses val="autoZero"/>
        <c:auto val="1"/>
        <c:lblAlgn val="ctr"/>
        <c:lblOffset val="100"/>
        <c:noMultiLvlLbl val="0"/>
      </c:catAx>
      <c:valAx>
        <c:axId val="468889440"/>
        <c:scaling>
          <c:orientation val="minMax"/>
          <c:max val="100"/>
        </c:scaling>
        <c:delete val="1"/>
        <c:axPos val="l"/>
        <c:numFmt formatCode="General" sourceLinked="1"/>
        <c:majorTickMark val="none"/>
        <c:minorTickMark val="none"/>
        <c:tickLblPos val="nextTo"/>
        <c:crossAx val="46888752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600"/>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7387883580848542E-3"/>
          <c:y val="0.10897308171172936"/>
          <c:w val="0.96343085719936339"/>
          <c:h val="0.77884355602385635"/>
        </c:manualLayout>
      </c:layout>
      <c:barChart>
        <c:barDir val="col"/>
        <c:grouping val="stacked"/>
        <c:varyColors val="0"/>
        <c:ser>
          <c:idx val="4"/>
          <c:order val="0"/>
          <c:tx>
            <c:strRef>
              <c:f>'fig8'!$E$5</c:f>
              <c:strCache>
                <c:ptCount val="1"/>
                <c:pt idx="0">
                  <c:v>Rest of the world</c:v>
                </c:pt>
              </c:strCache>
            </c:strRef>
          </c:tx>
          <c:spPr>
            <a:solidFill>
              <a:schemeClr val="accent1"/>
            </a:solidFill>
            <a:ln>
              <a:noFill/>
            </a:ln>
            <a:effectLst/>
          </c:spPr>
          <c:invertIfNegative val="0"/>
          <c:dLbls>
            <c:dLbl>
              <c:idx val="0"/>
              <c:layout>
                <c:manualLayout>
                  <c:x val="0"/>
                  <c:y val="-6.6518841199884665E-3"/>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28FC-48A8-838E-DC6B3DC66139}"/>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'fig8'!$A$10:$A$17</c:f>
              <c:strCache>
                <c:ptCount val="8"/>
                <c:pt idx="0">
                  <c:v>2016</c:v>
                </c:pt>
                <c:pt idx="1">
                  <c:v>2017</c:v>
                </c:pt>
                <c:pt idx="2">
                  <c:v>2018</c:v>
                </c:pt>
                <c:pt idx="3">
                  <c:v>2019</c:v>
                </c:pt>
                <c:pt idx="4">
                  <c:v>2020</c:v>
                </c:pt>
                <c:pt idx="5">
                  <c:v>2021</c:v>
                </c:pt>
                <c:pt idx="6">
                  <c:v>2022</c:v>
                </c:pt>
                <c:pt idx="7">
                  <c:v>2023*</c:v>
                </c:pt>
              </c:strCache>
            </c:strRef>
          </c:cat>
          <c:val>
            <c:numRef>
              <c:f>'fig8'!$E$10:$E$17</c:f>
              <c:numCache>
                <c:formatCode>#,##0.0</c:formatCode>
                <c:ptCount val="8"/>
                <c:pt idx="0">
                  <c:v>2.5</c:v>
                </c:pt>
                <c:pt idx="1">
                  <c:v>2.8999999999999986</c:v>
                </c:pt>
                <c:pt idx="2">
                  <c:v>2.7000000000000011</c:v>
                </c:pt>
                <c:pt idx="3">
                  <c:v>3.1</c:v>
                </c:pt>
                <c:pt idx="4">
                  <c:v>3.1999999999999922</c:v>
                </c:pt>
                <c:pt idx="5">
                  <c:v>3.6</c:v>
                </c:pt>
                <c:pt idx="6">
                  <c:v>3.4000000000000004</c:v>
                </c:pt>
                <c:pt idx="7">
                  <c:v>3.8</c:v>
                </c:pt>
              </c:numCache>
            </c:numRef>
          </c:val>
          <c:extLst>
            <c:ext xmlns:c16="http://schemas.microsoft.com/office/drawing/2014/chart" uri="{C3380CC4-5D6E-409C-BE32-E72D297353CC}">
              <c16:uniqueId val="{00000001-28FC-48A8-838E-DC6B3DC66139}"/>
            </c:ext>
          </c:extLst>
        </c:ser>
        <c:ser>
          <c:idx val="1"/>
          <c:order val="1"/>
          <c:tx>
            <c:strRef>
              <c:f>'fig8'!$B$5</c:f>
              <c:strCache>
                <c:ptCount val="1"/>
                <c:pt idx="0">
                  <c:v>United States</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'fig8'!$A$10:$A$17</c:f>
              <c:strCache>
                <c:ptCount val="8"/>
                <c:pt idx="0">
                  <c:v>2016</c:v>
                </c:pt>
                <c:pt idx="1">
                  <c:v>2017</c:v>
                </c:pt>
                <c:pt idx="2">
                  <c:v>2018</c:v>
                </c:pt>
                <c:pt idx="3">
                  <c:v>2019</c:v>
                </c:pt>
                <c:pt idx="4">
                  <c:v>2020</c:v>
                </c:pt>
                <c:pt idx="5">
                  <c:v>2021</c:v>
                </c:pt>
                <c:pt idx="6">
                  <c:v>2022</c:v>
                </c:pt>
                <c:pt idx="7">
                  <c:v>2023*</c:v>
                </c:pt>
              </c:strCache>
            </c:strRef>
          </c:cat>
          <c:val>
            <c:numRef>
              <c:f>'fig8'!$B$10:$B$17</c:f>
              <c:numCache>
                <c:formatCode>#,##0.0</c:formatCode>
                <c:ptCount val="8"/>
                <c:pt idx="0">
                  <c:v>18.899999999999999</c:v>
                </c:pt>
                <c:pt idx="1">
                  <c:v>22.2</c:v>
                </c:pt>
                <c:pt idx="2">
                  <c:v>21.1</c:v>
                </c:pt>
                <c:pt idx="3">
                  <c:v>25.7</c:v>
                </c:pt>
                <c:pt idx="4">
                  <c:v>29.3</c:v>
                </c:pt>
                <c:pt idx="5">
                  <c:v>34.1</c:v>
                </c:pt>
                <c:pt idx="6">
                  <c:v>28.6</c:v>
                </c:pt>
                <c:pt idx="7">
                  <c:v>31.6</c:v>
                </c:pt>
              </c:numCache>
            </c:numRef>
          </c:val>
          <c:extLst>
            <c:ext xmlns:c16="http://schemas.microsoft.com/office/drawing/2014/chart" uri="{C3380CC4-5D6E-409C-BE32-E72D297353CC}">
              <c16:uniqueId val="{00000002-28FC-48A8-838E-DC6B3DC66139}"/>
            </c:ext>
          </c:extLst>
        </c:ser>
        <c:ser>
          <c:idx val="2"/>
          <c:order val="2"/>
          <c:tx>
            <c:strRef>
              <c:f>'fig8'!$C$5</c:f>
              <c:strCache>
                <c:ptCount val="1"/>
                <c:pt idx="0">
                  <c:v>Europe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'fig8'!$A$10:$A$17</c:f>
              <c:strCache>
                <c:ptCount val="8"/>
                <c:pt idx="0">
                  <c:v>2016</c:v>
                </c:pt>
                <c:pt idx="1">
                  <c:v>2017</c:v>
                </c:pt>
                <c:pt idx="2">
                  <c:v>2018</c:v>
                </c:pt>
                <c:pt idx="3">
                  <c:v>2019</c:v>
                </c:pt>
                <c:pt idx="4">
                  <c:v>2020</c:v>
                </c:pt>
                <c:pt idx="5">
                  <c:v>2021</c:v>
                </c:pt>
                <c:pt idx="6">
                  <c:v>2022</c:v>
                </c:pt>
                <c:pt idx="7">
                  <c:v>2023*</c:v>
                </c:pt>
              </c:strCache>
            </c:strRef>
          </c:cat>
          <c:val>
            <c:numRef>
              <c:f>'fig8'!$C$10:$C$17</c:f>
              <c:numCache>
                <c:formatCode>#,##0.0</c:formatCode>
                <c:ptCount val="8"/>
                <c:pt idx="0">
                  <c:v>14.1</c:v>
                </c:pt>
                <c:pt idx="1">
                  <c:v>17.7</c:v>
                </c:pt>
                <c:pt idx="2">
                  <c:v>16.399999999999999</c:v>
                </c:pt>
                <c:pt idx="3">
                  <c:v>18.7</c:v>
                </c:pt>
                <c:pt idx="4">
                  <c:v>21.6</c:v>
                </c:pt>
                <c:pt idx="5">
                  <c:v>23.2</c:v>
                </c:pt>
                <c:pt idx="6">
                  <c:v>19.100000000000001</c:v>
                </c:pt>
                <c:pt idx="7">
                  <c:v>20.3</c:v>
                </c:pt>
              </c:numCache>
            </c:numRef>
          </c:val>
          <c:extLst>
            <c:ext xmlns:c16="http://schemas.microsoft.com/office/drawing/2014/chart" uri="{C3380CC4-5D6E-409C-BE32-E72D297353CC}">
              <c16:uniqueId val="{00000003-28FC-48A8-838E-DC6B3DC66139}"/>
            </c:ext>
          </c:extLst>
        </c:ser>
        <c:ser>
          <c:idx val="3"/>
          <c:order val="3"/>
          <c:tx>
            <c:strRef>
              <c:f>'fig8'!$D$5</c:f>
              <c:strCache>
                <c:ptCount val="1"/>
                <c:pt idx="0">
                  <c:v>Asia-Pacific</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'fig8'!$A$10:$A$17</c:f>
              <c:strCache>
                <c:ptCount val="8"/>
                <c:pt idx="0">
                  <c:v>2016</c:v>
                </c:pt>
                <c:pt idx="1">
                  <c:v>2017</c:v>
                </c:pt>
                <c:pt idx="2">
                  <c:v>2018</c:v>
                </c:pt>
                <c:pt idx="3">
                  <c:v>2019</c:v>
                </c:pt>
                <c:pt idx="4">
                  <c:v>2020</c:v>
                </c:pt>
                <c:pt idx="5">
                  <c:v>2021</c:v>
                </c:pt>
                <c:pt idx="6">
                  <c:v>2022</c:v>
                </c:pt>
                <c:pt idx="7">
                  <c:v>2023*</c:v>
                </c:pt>
              </c:strCache>
            </c:strRef>
          </c:cat>
          <c:val>
            <c:numRef>
              <c:f>'fig8'!$D$10:$D$17</c:f>
              <c:numCache>
                <c:formatCode>#,##0.0</c:formatCode>
                <c:ptCount val="8"/>
                <c:pt idx="0">
                  <c:v>5.2</c:v>
                </c:pt>
                <c:pt idx="1">
                  <c:v>6.5</c:v>
                </c:pt>
                <c:pt idx="2">
                  <c:v>6.4</c:v>
                </c:pt>
                <c:pt idx="3">
                  <c:v>7.2</c:v>
                </c:pt>
                <c:pt idx="4">
                  <c:v>8.8000000000000007</c:v>
                </c:pt>
                <c:pt idx="5">
                  <c:v>10</c:v>
                </c:pt>
                <c:pt idx="6">
                  <c:v>9.1</c:v>
                </c:pt>
                <c:pt idx="7">
                  <c:v>9.3000000000000007</c:v>
                </c:pt>
              </c:numCache>
            </c:numRef>
          </c:val>
          <c:extLst>
            <c:ext xmlns:c16="http://schemas.microsoft.com/office/drawing/2014/chart" uri="{C3380CC4-5D6E-409C-BE32-E72D297353CC}">
              <c16:uniqueId val="{00000004-28FC-48A8-838E-DC6B3DC66139}"/>
            </c:ext>
          </c:extLst>
        </c:ser>
        <c:ser>
          <c:idx val="5"/>
          <c:order val="4"/>
          <c:tx>
            <c:strRef>
              <c:f>'fig8'!$F$5</c:f>
              <c:strCache>
                <c:ptCount val="1"/>
                <c:pt idx="0">
                  <c:v>Total worldwide assets</c:v>
                </c:pt>
              </c:strCache>
            </c:strRef>
          </c:tx>
          <c:spPr>
            <a:no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solidFill>
                    <a:latin typeface="+mn-lt"/>
                    <a:ea typeface="+mn-ea"/>
                    <a:cs typeface="+mn-cs"/>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'fig8'!$A$10:$A$17</c:f>
              <c:strCache>
                <c:ptCount val="8"/>
                <c:pt idx="0">
                  <c:v>2016</c:v>
                </c:pt>
                <c:pt idx="1">
                  <c:v>2017</c:v>
                </c:pt>
                <c:pt idx="2">
                  <c:v>2018</c:v>
                </c:pt>
                <c:pt idx="3">
                  <c:v>2019</c:v>
                </c:pt>
                <c:pt idx="4">
                  <c:v>2020</c:v>
                </c:pt>
                <c:pt idx="5">
                  <c:v>2021</c:v>
                </c:pt>
                <c:pt idx="6">
                  <c:v>2022</c:v>
                </c:pt>
                <c:pt idx="7">
                  <c:v>2023*</c:v>
                </c:pt>
              </c:strCache>
            </c:strRef>
          </c:cat>
          <c:val>
            <c:numRef>
              <c:f>'fig8'!$F$10:$F$17</c:f>
              <c:numCache>
                <c:formatCode>#,##0.0</c:formatCode>
                <c:ptCount val="8"/>
                <c:pt idx="0">
                  <c:v>40.6</c:v>
                </c:pt>
                <c:pt idx="1">
                  <c:v>49.3</c:v>
                </c:pt>
                <c:pt idx="2">
                  <c:v>46.6</c:v>
                </c:pt>
                <c:pt idx="3">
                  <c:v>54.7</c:v>
                </c:pt>
                <c:pt idx="4">
                  <c:v>62.9</c:v>
                </c:pt>
                <c:pt idx="5">
                  <c:v>70.900000000000006</c:v>
                </c:pt>
                <c:pt idx="6">
                  <c:v>60.1</c:v>
                </c:pt>
                <c:pt idx="7">
                  <c:v>65.099999999999994</c:v>
                </c:pt>
              </c:numCache>
            </c:numRef>
          </c:val>
          <c:extLst>
            <c:ext xmlns:c16="http://schemas.microsoft.com/office/drawing/2014/chart" uri="{C3380CC4-5D6E-409C-BE32-E72D297353CC}">
              <c16:uniqueId val="{00000005-28FC-48A8-838E-DC6B3DC66139}"/>
            </c:ext>
          </c:extLst>
        </c:ser>
        <c:dLbls>
          <c:showLegendKey val="0"/>
          <c:showVal val="0"/>
          <c:showCatName val="0"/>
          <c:showSerName val="0"/>
          <c:showPercent val="0"/>
          <c:showBubbleSize val="0"/>
        </c:dLbls>
        <c:gapWidth val="60"/>
        <c:overlap val="100"/>
        <c:axId val="678465600"/>
        <c:axId val="678469128"/>
      </c:barChart>
      <c:catAx>
        <c:axId val="678465600"/>
        <c:scaling>
          <c:orientation val="minMax"/>
        </c:scaling>
        <c:delete val="0"/>
        <c:axPos val="b"/>
        <c:numFmt formatCode="General" sourceLinked="1"/>
        <c:majorTickMark val="none"/>
        <c:minorTickMark val="none"/>
        <c:tickLblPos val="nextTo"/>
        <c:spPr>
          <a:noFill/>
          <a:ln w="9525" cap="flat" cmpd="sng" algn="ctr">
            <a:solidFill>
              <a:schemeClr val="bg1">
                <a:lumMod val="7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678469128"/>
        <c:crosses val="autoZero"/>
        <c:auto val="1"/>
        <c:lblAlgn val="ctr"/>
        <c:lblOffset val="100"/>
        <c:noMultiLvlLbl val="0"/>
      </c:catAx>
      <c:valAx>
        <c:axId val="678469128"/>
        <c:scaling>
          <c:orientation val="minMax"/>
          <c:max val="72"/>
          <c:min val="0"/>
        </c:scaling>
        <c:delete val="1"/>
        <c:axPos val="l"/>
        <c:numFmt formatCode="#,##0.0" sourceLinked="1"/>
        <c:majorTickMark val="out"/>
        <c:minorTickMark val="none"/>
        <c:tickLblPos val="nextTo"/>
        <c:crossAx val="678465600"/>
        <c:crosses val="autoZero"/>
        <c:crossBetween val="between"/>
      </c:valAx>
      <c:spPr>
        <a:noFill/>
        <a:ln>
          <a:noFill/>
        </a:ln>
        <a:effectLst/>
      </c:spPr>
    </c:plotArea>
    <c:legend>
      <c:legendPos val="r"/>
      <c:legendEntry>
        <c:idx val="0"/>
        <c:delete val="1"/>
      </c:legendEntry>
      <c:layout>
        <c:manualLayout>
          <c:xMode val="edge"/>
          <c:yMode val="edge"/>
          <c:x val="0"/>
          <c:y val="1.279990222951622E-2"/>
          <c:w val="0.12319101531673772"/>
          <c:h val="0.22488754241619208"/>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w="9525" cap="flat" cmpd="sng" algn="ctr">
      <a:noFill/>
      <a:round/>
    </a:ln>
    <a:effectLst/>
  </c:spPr>
  <c:txPr>
    <a:bodyPr/>
    <a:lstStyle/>
    <a:p>
      <a:pPr>
        <a:defRPr/>
      </a:pPr>
      <a:endParaRPr lang="en-US"/>
    </a:p>
  </c:txPr>
  <c:externalData r:id="rId4">
    <c:autoUpdate val="0"/>
  </c:externalData>
  <c:userShapes r:id="rId5"/>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4533129734124854E-2"/>
          <c:y val="0.10549030387919288"/>
          <c:w val="0.8821895161494927"/>
          <c:h val="0.75594080361773319"/>
        </c:manualLayout>
      </c:layout>
      <c:barChart>
        <c:barDir val="col"/>
        <c:grouping val="stacked"/>
        <c:varyColors val="0"/>
        <c:ser>
          <c:idx val="0"/>
          <c:order val="0"/>
          <c:tx>
            <c:strRef>
              <c:f>'f11'!$B$1</c:f>
              <c:strCache>
                <c:ptCount val="1"/>
                <c:pt idx="0">
                  <c:v>Cross-border funds²</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'f11'!$A$2:$A$12</c:f>
              <c:numCache>
                <c:formatCode>General</c:formatCode>
                <c:ptCount val="11"/>
                <c:pt idx="0">
                  <c:v>2012</c:v>
                </c:pt>
                <c:pt idx="1">
                  <c:v>2013</c:v>
                </c:pt>
                <c:pt idx="2">
                  <c:v>2014</c:v>
                </c:pt>
                <c:pt idx="3">
                  <c:v>2015</c:v>
                </c:pt>
                <c:pt idx="4">
                  <c:v>2016</c:v>
                </c:pt>
                <c:pt idx="5">
                  <c:v>2017</c:v>
                </c:pt>
                <c:pt idx="6">
                  <c:v>2018</c:v>
                </c:pt>
                <c:pt idx="7">
                  <c:v>2019</c:v>
                </c:pt>
                <c:pt idx="8">
                  <c:v>2020</c:v>
                </c:pt>
                <c:pt idx="9">
                  <c:v>2021</c:v>
                </c:pt>
                <c:pt idx="10">
                  <c:v>2022</c:v>
                </c:pt>
              </c:numCache>
            </c:numRef>
          </c:cat>
          <c:val>
            <c:numRef>
              <c:f>'f11'!$B$2:$B$12</c:f>
              <c:numCache>
                <c:formatCode>0.0</c:formatCode>
                <c:ptCount val="11"/>
                <c:pt idx="0">
                  <c:v>3.2</c:v>
                </c:pt>
                <c:pt idx="1">
                  <c:v>3.5</c:v>
                </c:pt>
                <c:pt idx="2">
                  <c:v>4.2</c:v>
                </c:pt>
                <c:pt idx="3">
                  <c:v>4.7</c:v>
                </c:pt>
                <c:pt idx="4">
                  <c:v>4.9000000000000004</c:v>
                </c:pt>
                <c:pt idx="5">
                  <c:v>5.6</c:v>
                </c:pt>
                <c:pt idx="6">
                  <c:v>5.4</c:v>
                </c:pt>
                <c:pt idx="7">
                  <c:v>6.4</c:v>
                </c:pt>
                <c:pt idx="8" formatCode="General">
                  <c:v>6.9</c:v>
                </c:pt>
                <c:pt idx="9">
                  <c:v>8.1</c:v>
                </c:pt>
                <c:pt idx="10">
                  <c:v>6.9</c:v>
                </c:pt>
              </c:numCache>
            </c:numRef>
          </c:val>
          <c:extLst>
            <c:ext xmlns:c16="http://schemas.microsoft.com/office/drawing/2014/chart" uri="{C3380CC4-5D6E-409C-BE32-E72D297353CC}">
              <c16:uniqueId val="{00000000-E4F7-4D7D-9615-DF8B0C8C37E7}"/>
            </c:ext>
          </c:extLst>
        </c:ser>
        <c:ser>
          <c:idx val="1"/>
          <c:order val="1"/>
          <c:tx>
            <c:strRef>
              <c:f>'f11'!$C$1</c:f>
              <c:strCache>
                <c:ptCount val="1"/>
                <c:pt idx="0">
                  <c:v>Single country funds¹</c:v>
                </c:pt>
              </c:strCache>
            </c:strRef>
          </c:tx>
          <c:spPr>
            <a:solidFill>
              <a:schemeClr val="accent2"/>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'f11'!$A$2:$A$12</c:f>
              <c:numCache>
                <c:formatCode>General</c:formatCode>
                <c:ptCount val="11"/>
                <c:pt idx="0">
                  <c:v>2012</c:v>
                </c:pt>
                <c:pt idx="1">
                  <c:v>2013</c:v>
                </c:pt>
                <c:pt idx="2">
                  <c:v>2014</c:v>
                </c:pt>
                <c:pt idx="3">
                  <c:v>2015</c:v>
                </c:pt>
                <c:pt idx="4">
                  <c:v>2016</c:v>
                </c:pt>
                <c:pt idx="5">
                  <c:v>2017</c:v>
                </c:pt>
                <c:pt idx="6">
                  <c:v>2018</c:v>
                </c:pt>
                <c:pt idx="7">
                  <c:v>2019</c:v>
                </c:pt>
                <c:pt idx="8">
                  <c:v>2020</c:v>
                </c:pt>
                <c:pt idx="9">
                  <c:v>2021</c:v>
                </c:pt>
                <c:pt idx="10">
                  <c:v>2022</c:v>
                </c:pt>
              </c:numCache>
            </c:numRef>
          </c:cat>
          <c:val>
            <c:numRef>
              <c:f>'f11'!$C$2:$C$12</c:f>
              <c:numCache>
                <c:formatCode>0.0</c:formatCode>
                <c:ptCount val="11"/>
                <c:pt idx="0">
                  <c:v>1.8</c:v>
                </c:pt>
                <c:pt idx="1">
                  <c:v>2</c:v>
                </c:pt>
                <c:pt idx="2">
                  <c:v>2.2000000000000002</c:v>
                </c:pt>
                <c:pt idx="3">
                  <c:v>2.4</c:v>
                </c:pt>
                <c:pt idx="4">
                  <c:v>2.4</c:v>
                </c:pt>
                <c:pt idx="5">
                  <c:v>2.7</c:v>
                </c:pt>
                <c:pt idx="6">
                  <c:v>2.5</c:v>
                </c:pt>
                <c:pt idx="7">
                  <c:v>3</c:v>
                </c:pt>
                <c:pt idx="8" formatCode="General">
                  <c:v>3.2</c:v>
                </c:pt>
                <c:pt idx="9">
                  <c:v>3.8</c:v>
                </c:pt>
                <c:pt idx="10">
                  <c:v>3.3</c:v>
                </c:pt>
              </c:numCache>
            </c:numRef>
          </c:val>
          <c:extLst>
            <c:ext xmlns:c16="http://schemas.microsoft.com/office/drawing/2014/chart" uri="{C3380CC4-5D6E-409C-BE32-E72D297353CC}">
              <c16:uniqueId val="{00000001-E4F7-4D7D-9615-DF8B0C8C37E7}"/>
            </c:ext>
          </c:extLst>
        </c:ser>
        <c:ser>
          <c:idx val="2"/>
          <c:order val="2"/>
          <c:tx>
            <c:strRef>
              <c:f>'f11'!$D$1</c:f>
              <c:strCache>
                <c:ptCount val="1"/>
                <c:pt idx="0">
                  <c:v>Total</c:v>
                </c:pt>
              </c:strCache>
            </c:strRef>
          </c:tx>
          <c:spPr>
            <a:solidFill>
              <a:schemeClr val="accent3"/>
            </a:solidFill>
            <a:ln>
              <a:noFill/>
            </a:ln>
            <a:effectLst/>
          </c:spPr>
          <c:invertIfNegative val="0"/>
          <c:dPt>
            <c:idx val="0"/>
            <c:invertIfNegative val="0"/>
            <c:bubble3D val="0"/>
            <c:spPr>
              <a:noFill/>
              <a:ln>
                <a:noFill/>
              </a:ln>
              <a:effectLst/>
            </c:spPr>
            <c:extLst>
              <c:ext xmlns:c16="http://schemas.microsoft.com/office/drawing/2014/chart" uri="{C3380CC4-5D6E-409C-BE32-E72D297353CC}">
                <c16:uniqueId val="{00000003-E4F7-4D7D-9615-DF8B0C8C37E7}"/>
              </c:ext>
            </c:extLst>
          </c:dPt>
          <c:dPt>
            <c:idx val="1"/>
            <c:invertIfNegative val="0"/>
            <c:bubble3D val="0"/>
            <c:spPr>
              <a:noFill/>
              <a:ln>
                <a:noFill/>
              </a:ln>
              <a:effectLst/>
            </c:spPr>
            <c:extLst>
              <c:ext xmlns:c16="http://schemas.microsoft.com/office/drawing/2014/chart" uri="{C3380CC4-5D6E-409C-BE32-E72D297353CC}">
                <c16:uniqueId val="{00000005-E4F7-4D7D-9615-DF8B0C8C37E7}"/>
              </c:ext>
            </c:extLst>
          </c:dPt>
          <c:dPt>
            <c:idx val="2"/>
            <c:invertIfNegative val="0"/>
            <c:bubble3D val="0"/>
            <c:spPr>
              <a:noFill/>
              <a:ln>
                <a:noFill/>
              </a:ln>
              <a:effectLst/>
            </c:spPr>
            <c:extLst>
              <c:ext xmlns:c16="http://schemas.microsoft.com/office/drawing/2014/chart" uri="{C3380CC4-5D6E-409C-BE32-E72D297353CC}">
                <c16:uniqueId val="{00000007-E4F7-4D7D-9615-DF8B0C8C37E7}"/>
              </c:ext>
            </c:extLst>
          </c:dPt>
          <c:dPt>
            <c:idx val="3"/>
            <c:invertIfNegative val="0"/>
            <c:bubble3D val="0"/>
            <c:spPr>
              <a:noFill/>
              <a:ln>
                <a:noFill/>
              </a:ln>
              <a:effectLst/>
            </c:spPr>
            <c:extLst>
              <c:ext xmlns:c16="http://schemas.microsoft.com/office/drawing/2014/chart" uri="{C3380CC4-5D6E-409C-BE32-E72D297353CC}">
                <c16:uniqueId val="{00000009-E4F7-4D7D-9615-DF8B0C8C37E7}"/>
              </c:ext>
            </c:extLst>
          </c:dPt>
          <c:dPt>
            <c:idx val="4"/>
            <c:invertIfNegative val="0"/>
            <c:bubble3D val="0"/>
            <c:spPr>
              <a:noFill/>
              <a:ln>
                <a:noFill/>
              </a:ln>
              <a:effectLst/>
            </c:spPr>
            <c:extLst>
              <c:ext xmlns:c16="http://schemas.microsoft.com/office/drawing/2014/chart" uri="{C3380CC4-5D6E-409C-BE32-E72D297353CC}">
                <c16:uniqueId val="{0000000B-E4F7-4D7D-9615-DF8B0C8C37E7}"/>
              </c:ext>
            </c:extLst>
          </c:dPt>
          <c:dPt>
            <c:idx val="5"/>
            <c:invertIfNegative val="0"/>
            <c:bubble3D val="0"/>
            <c:spPr>
              <a:noFill/>
              <a:ln>
                <a:noFill/>
              </a:ln>
              <a:effectLst/>
            </c:spPr>
            <c:extLst>
              <c:ext xmlns:c16="http://schemas.microsoft.com/office/drawing/2014/chart" uri="{C3380CC4-5D6E-409C-BE32-E72D297353CC}">
                <c16:uniqueId val="{0000000D-E4F7-4D7D-9615-DF8B0C8C37E7}"/>
              </c:ext>
            </c:extLst>
          </c:dPt>
          <c:dPt>
            <c:idx val="6"/>
            <c:invertIfNegative val="0"/>
            <c:bubble3D val="0"/>
            <c:spPr>
              <a:noFill/>
              <a:ln>
                <a:noFill/>
              </a:ln>
              <a:effectLst/>
            </c:spPr>
            <c:extLst>
              <c:ext xmlns:c16="http://schemas.microsoft.com/office/drawing/2014/chart" uri="{C3380CC4-5D6E-409C-BE32-E72D297353CC}">
                <c16:uniqueId val="{0000000F-E4F7-4D7D-9615-DF8B0C8C37E7}"/>
              </c:ext>
            </c:extLst>
          </c:dPt>
          <c:dPt>
            <c:idx val="7"/>
            <c:invertIfNegative val="0"/>
            <c:bubble3D val="0"/>
            <c:spPr>
              <a:noFill/>
              <a:ln>
                <a:noFill/>
              </a:ln>
              <a:effectLst/>
            </c:spPr>
            <c:extLst>
              <c:ext xmlns:c16="http://schemas.microsoft.com/office/drawing/2014/chart" uri="{C3380CC4-5D6E-409C-BE32-E72D297353CC}">
                <c16:uniqueId val="{00000011-E4F7-4D7D-9615-DF8B0C8C37E7}"/>
              </c:ext>
            </c:extLst>
          </c:dPt>
          <c:dPt>
            <c:idx val="8"/>
            <c:invertIfNegative val="0"/>
            <c:bubble3D val="0"/>
            <c:spPr>
              <a:noFill/>
              <a:ln>
                <a:noFill/>
              </a:ln>
              <a:effectLst/>
            </c:spPr>
            <c:extLst>
              <c:ext xmlns:c16="http://schemas.microsoft.com/office/drawing/2014/chart" uri="{C3380CC4-5D6E-409C-BE32-E72D297353CC}">
                <c16:uniqueId val="{00000013-E4F7-4D7D-9615-DF8B0C8C37E7}"/>
              </c:ext>
            </c:extLst>
          </c:dPt>
          <c:dPt>
            <c:idx val="9"/>
            <c:invertIfNegative val="0"/>
            <c:bubble3D val="0"/>
            <c:spPr>
              <a:noFill/>
              <a:ln>
                <a:noFill/>
              </a:ln>
              <a:effectLst/>
            </c:spPr>
            <c:extLst>
              <c:ext xmlns:c16="http://schemas.microsoft.com/office/drawing/2014/chart" uri="{C3380CC4-5D6E-409C-BE32-E72D297353CC}">
                <c16:uniqueId val="{00000015-E4F7-4D7D-9615-DF8B0C8C37E7}"/>
              </c:ext>
            </c:extLst>
          </c:dPt>
          <c:dPt>
            <c:idx val="10"/>
            <c:invertIfNegative val="0"/>
            <c:bubble3D val="0"/>
            <c:spPr>
              <a:noFill/>
              <a:ln>
                <a:noFill/>
              </a:ln>
              <a:effectLst/>
            </c:spPr>
            <c:extLst>
              <c:ext xmlns:c16="http://schemas.microsoft.com/office/drawing/2014/chart" uri="{C3380CC4-5D6E-409C-BE32-E72D297353CC}">
                <c16:uniqueId val="{00000017-E4F7-4D7D-9615-DF8B0C8C37E7}"/>
              </c:ext>
            </c:extLst>
          </c:dPt>
          <c:dLbls>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1"/>
                    </a:solidFill>
                    <a:latin typeface="+mn-lt"/>
                    <a:ea typeface="+mn-ea"/>
                    <a:cs typeface="+mn-cs"/>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'f11'!$A$2:$A$12</c:f>
              <c:numCache>
                <c:formatCode>General</c:formatCode>
                <c:ptCount val="11"/>
                <c:pt idx="0">
                  <c:v>2012</c:v>
                </c:pt>
                <c:pt idx="1">
                  <c:v>2013</c:v>
                </c:pt>
                <c:pt idx="2">
                  <c:v>2014</c:v>
                </c:pt>
                <c:pt idx="3">
                  <c:v>2015</c:v>
                </c:pt>
                <c:pt idx="4">
                  <c:v>2016</c:v>
                </c:pt>
                <c:pt idx="5">
                  <c:v>2017</c:v>
                </c:pt>
                <c:pt idx="6">
                  <c:v>2018</c:v>
                </c:pt>
                <c:pt idx="7">
                  <c:v>2019</c:v>
                </c:pt>
                <c:pt idx="8">
                  <c:v>2020</c:v>
                </c:pt>
                <c:pt idx="9">
                  <c:v>2021</c:v>
                </c:pt>
                <c:pt idx="10">
                  <c:v>2022</c:v>
                </c:pt>
              </c:numCache>
            </c:numRef>
          </c:cat>
          <c:val>
            <c:numRef>
              <c:f>'f11'!$D$2:$D$12</c:f>
              <c:numCache>
                <c:formatCode>0.0</c:formatCode>
                <c:ptCount val="11"/>
                <c:pt idx="0">
                  <c:v>5</c:v>
                </c:pt>
                <c:pt idx="1">
                  <c:v>5.5</c:v>
                </c:pt>
                <c:pt idx="2">
                  <c:v>6.4</c:v>
                </c:pt>
                <c:pt idx="3">
                  <c:v>7.1</c:v>
                </c:pt>
                <c:pt idx="4">
                  <c:v>7.4</c:v>
                </c:pt>
                <c:pt idx="5">
                  <c:v>8.3000000000000007</c:v>
                </c:pt>
                <c:pt idx="6">
                  <c:v>8</c:v>
                </c:pt>
                <c:pt idx="7">
                  <c:v>9.4</c:v>
                </c:pt>
                <c:pt idx="8" formatCode="General">
                  <c:v>10.1</c:v>
                </c:pt>
                <c:pt idx="9">
                  <c:v>11.9</c:v>
                </c:pt>
                <c:pt idx="10">
                  <c:v>10.199999999999999</c:v>
                </c:pt>
              </c:numCache>
            </c:numRef>
          </c:val>
          <c:extLst>
            <c:ext xmlns:c16="http://schemas.microsoft.com/office/drawing/2014/chart" uri="{C3380CC4-5D6E-409C-BE32-E72D297353CC}">
              <c16:uniqueId val="{00000018-E4F7-4D7D-9615-DF8B0C8C37E7}"/>
            </c:ext>
          </c:extLst>
        </c:ser>
        <c:dLbls>
          <c:showLegendKey val="0"/>
          <c:showVal val="0"/>
          <c:showCatName val="0"/>
          <c:showSerName val="0"/>
          <c:showPercent val="0"/>
          <c:showBubbleSize val="0"/>
        </c:dLbls>
        <c:gapWidth val="60"/>
        <c:overlap val="100"/>
        <c:axId val="1735014096"/>
        <c:axId val="1735252272"/>
      </c:barChart>
      <c:catAx>
        <c:axId val="1735014096"/>
        <c:scaling>
          <c:orientation val="minMax"/>
        </c:scaling>
        <c:delete val="0"/>
        <c:axPos val="b"/>
        <c:numFmt formatCode="General" sourceLinked="1"/>
        <c:majorTickMark val="none"/>
        <c:minorTickMark val="none"/>
        <c:tickLblPos val="nextTo"/>
        <c:spPr>
          <a:noFill/>
          <a:ln w="9525" cap="flat" cmpd="sng" algn="ctr">
            <a:solidFill>
              <a:schemeClr val="bg1">
                <a:lumMod val="7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735252272"/>
        <c:crosses val="autoZero"/>
        <c:auto val="1"/>
        <c:lblAlgn val="ctr"/>
        <c:lblOffset val="100"/>
        <c:noMultiLvlLbl val="0"/>
      </c:catAx>
      <c:valAx>
        <c:axId val="1735252272"/>
        <c:scaling>
          <c:orientation val="minMax"/>
          <c:max val="12"/>
          <c:min val="0"/>
        </c:scaling>
        <c:delete val="1"/>
        <c:axPos val="l"/>
        <c:numFmt formatCode="0.0" sourceLinked="1"/>
        <c:majorTickMark val="out"/>
        <c:minorTickMark val="none"/>
        <c:tickLblPos val="nextTo"/>
        <c:crossAx val="1735014096"/>
        <c:crosses val="autoZero"/>
        <c:crossBetween val="between"/>
      </c:valAx>
      <c:spPr>
        <a:noFill/>
        <a:ln>
          <a:noFill/>
        </a:ln>
        <a:effectLst/>
      </c:spPr>
    </c:plotArea>
    <c:legend>
      <c:legendPos val="r"/>
      <c:legendEntry>
        <c:idx val="0"/>
        <c:delete val="1"/>
      </c:legendEntry>
      <c:layout>
        <c:manualLayout>
          <c:xMode val="edge"/>
          <c:yMode val="edge"/>
          <c:x val="1.5063333404319171E-4"/>
          <c:y val="0"/>
          <c:w val="0.32991200942327753"/>
          <c:h val="0.1996646893770386"/>
        </c:manualLayout>
      </c:layout>
      <c:overlay val="1"/>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solidFill>
            <a:schemeClr val="bg1"/>
          </a:solidFill>
        </a:defRPr>
      </a:pPr>
      <a:endParaRPr lang="en-U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2765137225725728"/>
          <c:y val="0.18287298357368256"/>
          <c:w val="0.54492328217964481"/>
          <c:h val="0.67420370206533176"/>
        </c:manualLayout>
      </c:layout>
      <c:pieChart>
        <c:varyColors val="1"/>
        <c:ser>
          <c:idx val="0"/>
          <c:order val="0"/>
          <c:tx>
            <c:strRef>
              <c:f>'f11'!$B$14</c:f>
              <c:strCache>
                <c:ptCount val="1"/>
                <c:pt idx="0">
                  <c:v>Share of total cross-border net assets</c:v>
                </c:pt>
              </c:strCache>
            </c:strRef>
          </c:tx>
          <c:spPr>
            <a:ln>
              <a:noFill/>
            </a:ln>
          </c:spPr>
          <c:dPt>
            <c:idx val="0"/>
            <c:bubble3D val="0"/>
            <c:spPr>
              <a:solidFill>
                <a:schemeClr val="accent6">
                  <a:lumMod val="60000"/>
                  <a:lumOff val="40000"/>
                </a:schemeClr>
              </a:solidFill>
              <a:ln w="19050">
                <a:noFill/>
              </a:ln>
              <a:effectLst/>
            </c:spPr>
            <c:extLst>
              <c:ext xmlns:c16="http://schemas.microsoft.com/office/drawing/2014/chart" uri="{C3380CC4-5D6E-409C-BE32-E72D297353CC}">
                <c16:uniqueId val="{00000001-E34F-4A37-AEC2-FF2483C35CDF}"/>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3-E34F-4A37-AEC2-FF2483C35CDF}"/>
              </c:ext>
            </c:extLst>
          </c:dPt>
          <c:dPt>
            <c:idx val="2"/>
            <c:bubble3D val="0"/>
            <c:spPr>
              <a:solidFill>
                <a:schemeClr val="accent5">
                  <a:lumMod val="25000"/>
                  <a:lumOff val="75000"/>
                </a:schemeClr>
              </a:solidFill>
              <a:ln w="19050">
                <a:noFill/>
              </a:ln>
              <a:effectLst/>
            </c:spPr>
            <c:extLst>
              <c:ext xmlns:c16="http://schemas.microsoft.com/office/drawing/2014/chart" uri="{C3380CC4-5D6E-409C-BE32-E72D297353CC}">
                <c16:uniqueId val="{00000005-E34F-4A37-AEC2-FF2483C35CDF}"/>
              </c:ext>
            </c:extLst>
          </c:dPt>
          <c:dPt>
            <c:idx val="3"/>
            <c:bubble3D val="0"/>
            <c:spPr>
              <a:solidFill>
                <a:schemeClr val="accent4">
                  <a:lumMod val="40000"/>
                  <a:lumOff val="60000"/>
                </a:schemeClr>
              </a:solidFill>
              <a:ln w="19050">
                <a:noFill/>
              </a:ln>
              <a:effectLst/>
            </c:spPr>
            <c:extLst>
              <c:ext xmlns:c16="http://schemas.microsoft.com/office/drawing/2014/chart" uri="{C3380CC4-5D6E-409C-BE32-E72D297353CC}">
                <c16:uniqueId val="{00000007-E34F-4A37-AEC2-FF2483C35CDF}"/>
              </c:ext>
            </c:extLst>
          </c:dPt>
          <c:dPt>
            <c:idx val="4"/>
            <c:bubble3D val="0"/>
            <c:spPr>
              <a:solidFill>
                <a:srgbClr val="FFC000"/>
              </a:solidFill>
              <a:ln w="19050">
                <a:noFill/>
              </a:ln>
              <a:effectLst/>
            </c:spPr>
            <c:extLst>
              <c:ext xmlns:c16="http://schemas.microsoft.com/office/drawing/2014/chart" uri="{C3380CC4-5D6E-409C-BE32-E72D297353CC}">
                <c16:uniqueId val="{00000009-E34F-4A37-AEC2-FF2483C35CDF}"/>
              </c:ext>
            </c:extLst>
          </c:dPt>
          <c:dPt>
            <c:idx val="5"/>
            <c:bubble3D val="0"/>
            <c:spPr>
              <a:solidFill>
                <a:schemeClr val="accent5"/>
              </a:solidFill>
              <a:ln w="19050">
                <a:noFill/>
              </a:ln>
              <a:effectLst/>
            </c:spPr>
            <c:extLst>
              <c:ext xmlns:c16="http://schemas.microsoft.com/office/drawing/2014/chart" uri="{C3380CC4-5D6E-409C-BE32-E72D297353CC}">
                <c16:uniqueId val="{0000000B-E34F-4A37-AEC2-FF2483C35CDF}"/>
              </c:ext>
            </c:extLst>
          </c:dPt>
          <c:dLbls>
            <c:dLbl>
              <c:idx val="0"/>
              <c:tx>
                <c:rich>
                  <a:bodyPr rot="0" spcFirstLastPara="1" vertOverflow="ellipsis" vert="horz" wrap="square" lIns="0" tIns="0" rIns="0" bIns="0" anchor="ctr" anchorCtr="1">
                    <a:noAutofit/>
                  </a:bodyPr>
                  <a:lstStyle/>
                  <a:p>
                    <a:pPr>
                      <a:defRPr sz="1400" b="0" i="0" u="none" strike="noStrike" kern="1200" baseline="0">
                        <a:solidFill>
                          <a:schemeClr val="tx1"/>
                        </a:solidFill>
                        <a:latin typeface="+mn-lt"/>
                        <a:ea typeface="+mn-ea"/>
                        <a:cs typeface="Times New Roman" panose="02020603050405020304" pitchFamily="18" charset="0"/>
                      </a:defRPr>
                    </a:pPr>
                    <a:fld id="{B549F511-DC39-48B8-A802-E11B81DF0C61}" type="CATEGORYNAME">
                      <a:rPr lang="en-US" sz="1100" baseline="0">
                        <a:solidFill>
                          <a:schemeClr val="tx1"/>
                        </a:solidFill>
                        <a:latin typeface="+mn-lt"/>
                      </a:rPr>
                      <a:pPr>
                        <a:defRPr sz="1400" b="0" i="0" u="none" strike="noStrike" kern="1200" baseline="0">
                          <a:solidFill>
                            <a:schemeClr val="tx1"/>
                          </a:solidFill>
                          <a:latin typeface="+mn-lt"/>
                          <a:ea typeface="+mn-ea"/>
                          <a:cs typeface="Times New Roman" panose="02020603050405020304" pitchFamily="18" charset="0"/>
                        </a:defRPr>
                      </a:pPr>
                      <a:t>[CATEGORY NAME]</a:t>
                    </a:fld>
                    <a:endParaRPr lang="en-US" sz="1100" baseline="0" dirty="0">
                      <a:solidFill>
                        <a:schemeClr val="tx1"/>
                      </a:solidFill>
                      <a:latin typeface="+mn-lt"/>
                    </a:endParaRPr>
                  </a:p>
                  <a:p>
                    <a:pPr>
                      <a:defRPr sz="1400" b="0" i="0" u="none" strike="noStrike" kern="1200" baseline="0">
                        <a:solidFill>
                          <a:schemeClr val="tx1"/>
                        </a:solidFill>
                        <a:latin typeface="+mn-lt"/>
                        <a:ea typeface="+mn-ea"/>
                        <a:cs typeface="Times New Roman" panose="02020603050405020304" pitchFamily="18" charset="0"/>
                      </a:defRPr>
                    </a:pPr>
                    <a:fld id="{41223080-6A98-4D4E-B7FF-ACFCD5D04B35}" type="VALUE">
                      <a:rPr lang="en-US" sz="1100" b="1" baseline="0">
                        <a:solidFill>
                          <a:schemeClr val="tx1"/>
                        </a:solidFill>
                        <a:latin typeface="+mn-lt"/>
                      </a:rPr>
                      <a:pPr>
                        <a:defRPr sz="1400" b="0" i="0" u="none" strike="noStrike" kern="1200" baseline="0">
                          <a:solidFill>
                            <a:schemeClr val="tx1"/>
                          </a:solidFill>
                          <a:latin typeface="+mn-lt"/>
                          <a:ea typeface="+mn-ea"/>
                          <a:cs typeface="Times New Roman" panose="02020603050405020304" pitchFamily="18" charset="0"/>
                        </a:defRPr>
                      </a:pPr>
                      <a:t>[VALUE]</a:t>
                    </a:fld>
                    <a:endParaRPr lang="en-US"/>
                  </a:p>
                </c:rich>
              </c:tx>
              <c:spPr>
                <a:noFill/>
                <a:ln>
                  <a:noFill/>
                </a:ln>
                <a:effectLst/>
              </c:spPr>
              <c:dLblPos val="ctr"/>
              <c:showLegendKey val="0"/>
              <c:showVal val="1"/>
              <c:showCatName val="1"/>
              <c:showSerName val="0"/>
              <c:showPercent val="0"/>
              <c:showBubbleSize val="0"/>
              <c:separator>
</c:separator>
              <c:extLst>
                <c:ext xmlns:c15="http://schemas.microsoft.com/office/drawing/2012/chart" uri="{CE6537A1-D6FC-4f65-9D91-7224C49458BB}">
                  <c15:layout>
                    <c:manualLayout>
                      <c:w val="0.28831057794032167"/>
                      <c:h val="0.20848938826466917"/>
                    </c:manualLayout>
                  </c15:layout>
                  <c15:dlblFieldTable/>
                  <c15:showDataLabelsRange val="0"/>
                </c:ext>
                <c:ext xmlns:c16="http://schemas.microsoft.com/office/drawing/2014/chart" uri="{C3380CC4-5D6E-409C-BE32-E72D297353CC}">
                  <c16:uniqueId val="{00000001-E34F-4A37-AEC2-FF2483C35CDF}"/>
                </c:ext>
              </c:extLst>
            </c:dLbl>
            <c:dLbl>
              <c:idx val="1"/>
              <c:tx>
                <c:rich>
                  <a:bodyPr/>
                  <a:lstStyle/>
                  <a:p>
                    <a:fld id="{2D4111EB-D25C-42D2-A754-2ADAF7E1381C}" type="CATEGORYNAME">
                      <a:rPr lang="en-US" sz="1100" baseline="0">
                        <a:solidFill>
                          <a:schemeClr val="tx1"/>
                        </a:solidFill>
                        <a:latin typeface="+mn-lt"/>
                      </a:rPr>
                      <a:pPr/>
                      <a:t>[CATEGORY NAME]</a:t>
                    </a:fld>
                    <a:endParaRPr lang="en-US" sz="1100" baseline="0" dirty="0">
                      <a:solidFill>
                        <a:schemeClr val="tx1"/>
                      </a:solidFill>
                      <a:latin typeface="+mn-lt"/>
                    </a:endParaRPr>
                  </a:p>
                  <a:p>
                    <a:fld id="{E2F24B47-773B-478E-B85E-195DC13F3FE7}" type="VALUE">
                      <a:rPr lang="en-US" sz="1100" b="1" i="0" baseline="0">
                        <a:solidFill>
                          <a:schemeClr val="tx1"/>
                        </a:solidFill>
                        <a:latin typeface="+mn-lt"/>
                      </a:rPr>
                      <a:pPr/>
                      <a:t>[VALUE]</a:t>
                    </a:fld>
                    <a:endParaRPr lang="en-US"/>
                  </a:p>
                </c:rich>
              </c:tx>
              <c:dLblPos val="ctr"/>
              <c:showLegendKey val="0"/>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3-E34F-4A37-AEC2-FF2483C35CDF}"/>
                </c:ext>
              </c:extLst>
            </c:dLbl>
            <c:dLbl>
              <c:idx val="2"/>
              <c:layout>
                <c:manualLayout>
                  <c:x val="9.9837249339033998E-2"/>
                  <c:y val="-0.19078514062146734"/>
                </c:manualLayout>
              </c:layout>
              <c:tx>
                <c:rich>
                  <a:bodyPr rot="0" spcFirstLastPara="1" vertOverflow="ellipsis" vert="horz" wrap="square" lIns="0" tIns="0" rIns="0" bIns="0" anchor="ctr" anchorCtr="1">
                    <a:noAutofit/>
                  </a:bodyPr>
                  <a:lstStyle/>
                  <a:p>
                    <a:pPr>
                      <a:defRPr sz="1400" b="0" i="0" u="none" strike="noStrike" kern="1200" baseline="0">
                        <a:solidFill>
                          <a:schemeClr val="tx1"/>
                        </a:solidFill>
                        <a:latin typeface="+mn-lt"/>
                        <a:ea typeface="+mn-ea"/>
                        <a:cs typeface="Times New Roman" panose="02020603050405020304" pitchFamily="18" charset="0"/>
                      </a:defRPr>
                    </a:pPr>
                    <a:fld id="{29E7E73F-33F0-4E7A-965B-A0E666F15CFB}" type="CATEGORYNAME">
                      <a:rPr lang="en-US" sz="1100" baseline="0"/>
                      <a:pPr>
                        <a:defRPr sz="1400" b="0" i="0" u="none" strike="noStrike" kern="1200" baseline="0">
                          <a:solidFill>
                            <a:schemeClr val="tx1"/>
                          </a:solidFill>
                          <a:latin typeface="+mn-lt"/>
                          <a:ea typeface="+mn-ea"/>
                          <a:cs typeface="Times New Roman" panose="02020603050405020304" pitchFamily="18" charset="0"/>
                        </a:defRPr>
                      </a:pPr>
                      <a:t>[CATEGORY NAME]</a:t>
                    </a:fld>
                    <a:endParaRPr lang="en-US" sz="1100" baseline="0" dirty="0"/>
                  </a:p>
                  <a:p>
                    <a:pPr>
                      <a:defRPr sz="1400" b="0" i="0" u="none" strike="noStrike" kern="1200" baseline="0">
                        <a:solidFill>
                          <a:schemeClr val="tx1"/>
                        </a:solidFill>
                        <a:latin typeface="+mn-lt"/>
                        <a:ea typeface="+mn-ea"/>
                        <a:cs typeface="Times New Roman" panose="02020603050405020304" pitchFamily="18" charset="0"/>
                      </a:defRPr>
                    </a:pPr>
                    <a:fld id="{DE3A4010-D4D8-4FC5-9760-90CC5DF19379}" type="VALUE">
                      <a:rPr lang="en-US" sz="1100" b="1"/>
                      <a:pPr>
                        <a:defRPr sz="1400" b="0" i="0" u="none" strike="noStrike" kern="1200" baseline="0">
                          <a:solidFill>
                            <a:schemeClr val="tx1"/>
                          </a:solidFill>
                          <a:latin typeface="+mn-lt"/>
                          <a:ea typeface="+mn-ea"/>
                          <a:cs typeface="Times New Roman" panose="02020603050405020304" pitchFamily="18" charset="0"/>
                        </a:defRPr>
                      </a:pPr>
                      <a:t>[VALUE]</a:t>
                    </a:fld>
                    <a:endParaRPr lang="en-US"/>
                  </a:p>
                </c:rich>
              </c:tx>
              <c:spPr>
                <a:noFill/>
                <a:ln>
                  <a:noFill/>
                </a:ln>
                <a:effectLst/>
              </c:spPr>
              <c:showLegendKey val="0"/>
              <c:showVal val="1"/>
              <c:showCatName val="1"/>
              <c:showSerName val="0"/>
              <c:showPercent val="0"/>
              <c:showBubbleSize val="0"/>
              <c:separator>
</c:separator>
              <c:extLst>
                <c:ext xmlns:c15="http://schemas.microsoft.com/office/drawing/2012/chart" uri="{CE6537A1-D6FC-4f65-9D91-7224C49458BB}">
                  <c15:spPr xmlns:c15="http://schemas.microsoft.com/office/drawing/2012/chart">
                    <a:prstGeom prst="rect">
                      <a:avLst/>
                    </a:prstGeom>
                  </c15:spPr>
                  <c15:layout>
                    <c:manualLayout>
                      <c:w val="0.20896854345309168"/>
                      <c:h val="0.20887630619206307"/>
                    </c:manualLayout>
                  </c15:layout>
                  <c15:dlblFieldTable/>
                  <c15:showDataLabelsRange val="0"/>
                </c:ext>
                <c:ext xmlns:c16="http://schemas.microsoft.com/office/drawing/2014/chart" uri="{C3380CC4-5D6E-409C-BE32-E72D297353CC}">
                  <c16:uniqueId val="{00000005-E34F-4A37-AEC2-FF2483C35CDF}"/>
                </c:ext>
              </c:extLst>
            </c:dLbl>
            <c:dLbl>
              <c:idx val="3"/>
              <c:layout>
                <c:manualLayout>
                  <c:x val="8.5472382124949661E-2"/>
                  <c:y val="-0.11333077747304068"/>
                </c:manualLayout>
              </c:layout>
              <c:tx>
                <c:rich>
                  <a:bodyPr rot="0" spcFirstLastPara="1" vertOverflow="ellipsis" vert="horz" wrap="square" lIns="0" tIns="0" rIns="0" bIns="0" anchor="ctr" anchorCtr="1">
                    <a:noAutofit/>
                  </a:bodyPr>
                  <a:lstStyle/>
                  <a:p>
                    <a:pPr>
                      <a:defRPr sz="1400" b="0" i="0" u="none" strike="noStrike" kern="1200" baseline="0">
                        <a:solidFill>
                          <a:schemeClr val="tx1"/>
                        </a:solidFill>
                        <a:latin typeface="+mn-lt"/>
                        <a:ea typeface="+mn-ea"/>
                        <a:cs typeface="Times New Roman" panose="02020603050405020304" pitchFamily="18" charset="0"/>
                      </a:defRPr>
                    </a:pPr>
                    <a:fld id="{EA9E700A-28BC-48E8-9B79-7BEA978E4543}" type="CATEGORYNAME">
                      <a:rPr lang="en-US" sz="1100" baseline="0" dirty="0"/>
                      <a:pPr>
                        <a:defRPr sz="1400" b="0" i="0" u="none" strike="noStrike" kern="1200" baseline="0">
                          <a:solidFill>
                            <a:schemeClr val="tx1"/>
                          </a:solidFill>
                          <a:latin typeface="+mn-lt"/>
                          <a:ea typeface="+mn-ea"/>
                          <a:cs typeface="Times New Roman" panose="02020603050405020304" pitchFamily="18" charset="0"/>
                        </a:defRPr>
                      </a:pPr>
                      <a:t>[CATEGORY NAME]</a:t>
                    </a:fld>
                    <a:r>
                      <a:rPr lang="en-US" baseline="0" dirty="0"/>
                      <a:t>
</a:t>
                    </a:r>
                    <a:fld id="{E309DF6D-FF78-4D39-A229-2B9258440664}" type="VALUE">
                      <a:rPr lang="en-US" sz="1100" b="1" baseline="0" dirty="0"/>
                      <a:pPr>
                        <a:defRPr sz="1400" b="0" i="0" u="none" strike="noStrike" kern="1200" baseline="0">
                          <a:solidFill>
                            <a:schemeClr val="tx1"/>
                          </a:solidFill>
                          <a:latin typeface="+mn-lt"/>
                          <a:ea typeface="+mn-ea"/>
                          <a:cs typeface="Times New Roman" panose="02020603050405020304" pitchFamily="18" charset="0"/>
                        </a:defRPr>
                      </a:pPr>
                      <a:t>[VALUE]</a:t>
                    </a:fld>
                    <a:endParaRPr lang="en-US" baseline="0" dirty="0"/>
                  </a:p>
                </c:rich>
              </c:tx>
              <c:spPr>
                <a:noFill/>
                <a:ln>
                  <a:noFill/>
                </a:ln>
                <a:effectLst/>
              </c:spPr>
              <c:showLegendKey val="0"/>
              <c:showVal val="1"/>
              <c:showCatName val="1"/>
              <c:showSerName val="0"/>
              <c:showPercent val="0"/>
              <c:showBubbleSize val="0"/>
              <c:separator>
</c:separator>
              <c:extLst>
                <c:ext xmlns:c15="http://schemas.microsoft.com/office/drawing/2012/chart" uri="{CE6537A1-D6FC-4f65-9D91-7224C49458BB}">
                  <c15:spPr xmlns:c15="http://schemas.microsoft.com/office/drawing/2012/chart">
                    <a:prstGeom prst="rect">
                      <a:avLst/>
                    </a:prstGeom>
                  </c15:spPr>
                  <c15:layout>
                    <c:manualLayout>
                      <c:w val="0.32334847487598245"/>
                      <c:h val="0.16307096444405123"/>
                    </c:manualLayout>
                  </c15:layout>
                  <c15:dlblFieldTable/>
                  <c15:showDataLabelsRange val="0"/>
                </c:ext>
                <c:ext xmlns:c16="http://schemas.microsoft.com/office/drawing/2014/chart" uri="{C3380CC4-5D6E-409C-BE32-E72D297353CC}">
                  <c16:uniqueId val="{00000007-E34F-4A37-AEC2-FF2483C35CDF}"/>
                </c:ext>
              </c:extLst>
            </c:dLbl>
            <c:dLbl>
              <c:idx val="4"/>
              <c:layout>
                <c:manualLayout>
                  <c:x val="8.1332584995984461E-2"/>
                  <c:y val="1.3917838921820165E-2"/>
                </c:manualLayout>
              </c:layout>
              <c:tx>
                <c:rich>
                  <a:bodyPr rot="0" spcFirstLastPara="1" vertOverflow="ellipsis" vert="horz" wrap="square" lIns="0" tIns="0" rIns="0" bIns="0" anchor="ctr" anchorCtr="1">
                    <a:noAutofit/>
                  </a:bodyPr>
                  <a:lstStyle/>
                  <a:p>
                    <a:pPr>
                      <a:defRPr sz="1400" b="0" i="0" u="none" strike="noStrike" kern="1200" baseline="0">
                        <a:solidFill>
                          <a:schemeClr val="tx1"/>
                        </a:solidFill>
                        <a:latin typeface="+mn-lt"/>
                        <a:ea typeface="+mn-ea"/>
                        <a:cs typeface="Times New Roman" panose="02020603050405020304" pitchFamily="18" charset="0"/>
                      </a:defRPr>
                    </a:pPr>
                    <a:fld id="{D45C2A36-70A9-4B0D-B004-2853FF66847E}" type="CATEGORYNAME">
                      <a:rPr lang="en-US" sz="1100" baseline="0">
                        <a:solidFill>
                          <a:schemeClr val="tx1"/>
                        </a:solidFill>
                      </a:rPr>
                      <a:pPr>
                        <a:defRPr sz="1400" b="0" i="0" u="none" strike="noStrike" kern="1200" baseline="0">
                          <a:solidFill>
                            <a:schemeClr val="tx1"/>
                          </a:solidFill>
                          <a:latin typeface="+mn-lt"/>
                          <a:ea typeface="+mn-ea"/>
                          <a:cs typeface="Times New Roman" panose="02020603050405020304" pitchFamily="18" charset="0"/>
                        </a:defRPr>
                      </a:pPr>
                      <a:t>[CATEGORY NAME]</a:t>
                    </a:fld>
                    <a:endParaRPr lang="en-US" sz="1100" baseline="0" dirty="0">
                      <a:solidFill>
                        <a:schemeClr val="tx1"/>
                      </a:solidFill>
                    </a:endParaRPr>
                  </a:p>
                  <a:p>
                    <a:pPr>
                      <a:defRPr sz="1400" b="0" i="0" u="none" strike="noStrike" kern="1200" baseline="0">
                        <a:solidFill>
                          <a:schemeClr val="tx1"/>
                        </a:solidFill>
                        <a:latin typeface="+mn-lt"/>
                        <a:ea typeface="+mn-ea"/>
                        <a:cs typeface="Times New Roman" panose="02020603050405020304" pitchFamily="18" charset="0"/>
                      </a:defRPr>
                    </a:pPr>
                    <a:fld id="{5BFAA785-1189-4D17-8C7C-03E2DABCCAFA}" type="VALUE">
                      <a:rPr lang="en-US" sz="1100" b="1">
                        <a:solidFill>
                          <a:schemeClr val="tx1"/>
                        </a:solidFill>
                      </a:rPr>
                      <a:pPr>
                        <a:defRPr sz="1400" b="0" i="0" u="none" strike="noStrike" kern="1200" baseline="0">
                          <a:solidFill>
                            <a:schemeClr val="tx1"/>
                          </a:solidFill>
                          <a:latin typeface="+mn-lt"/>
                          <a:ea typeface="+mn-ea"/>
                          <a:cs typeface="Times New Roman" panose="02020603050405020304" pitchFamily="18" charset="0"/>
                        </a:defRPr>
                      </a:pPr>
                      <a:t>[VALUE]</a:t>
                    </a:fld>
                    <a:endParaRPr lang="en-US"/>
                  </a:p>
                </c:rich>
              </c:tx>
              <c:spPr>
                <a:noFill/>
                <a:ln>
                  <a:noFill/>
                </a:ln>
                <a:effectLst/>
              </c:spPr>
              <c:showLegendKey val="0"/>
              <c:showVal val="1"/>
              <c:showCatName val="1"/>
              <c:showSerName val="0"/>
              <c:showPercent val="0"/>
              <c:showBubbleSize val="0"/>
              <c:separator>
</c:separator>
              <c:extLst>
                <c:ext xmlns:c15="http://schemas.microsoft.com/office/drawing/2012/chart" uri="{CE6537A1-D6FC-4f65-9D91-7224C49458BB}">
                  <c15:spPr xmlns:c15="http://schemas.microsoft.com/office/drawing/2012/chart">
                    <a:prstGeom prst="rect">
                      <a:avLst/>
                    </a:prstGeom>
                  </c15:spPr>
                  <c15:layout>
                    <c:manualLayout>
                      <c:w val="0.25551330640188297"/>
                      <c:h val="0.1624819369488926"/>
                    </c:manualLayout>
                  </c15:layout>
                  <c15:dlblFieldTable/>
                  <c15:showDataLabelsRange val="0"/>
                </c:ext>
                <c:ext xmlns:c16="http://schemas.microsoft.com/office/drawing/2014/chart" uri="{C3380CC4-5D6E-409C-BE32-E72D297353CC}">
                  <c16:uniqueId val="{00000009-E34F-4A37-AEC2-FF2483C35CDF}"/>
                </c:ext>
              </c:extLst>
            </c:dLbl>
            <c:dLbl>
              <c:idx val="5"/>
              <c:layout>
                <c:manualLayout>
                  <c:x val="-9.0970341623839157E-2"/>
                  <c:y val="-3.4366490705515742E-4"/>
                </c:manualLayout>
              </c:layout>
              <c:tx>
                <c:rich>
                  <a:bodyPr/>
                  <a:lstStyle/>
                  <a:p>
                    <a:fld id="{7C915A98-B241-41E0-B626-08D4FCE319A8}" type="CATEGORYNAME">
                      <a:rPr lang="en-US" sz="1100" baseline="0"/>
                      <a:pPr/>
                      <a:t>[CATEGORY NAME]</a:t>
                    </a:fld>
                    <a:endParaRPr lang="en-US" sz="1100" baseline="0" dirty="0"/>
                  </a:p>
                  <a:p>
                    <a:fld id="{5F07B16B-CB7B-4EB9-B181-6401065CB5D3}" type="VALUE">
                      <a:rPr lang="en-US" sz="1100" b="1"/>
                      <a:pPr/>
                      <a:t>[VALUE]</a:t>
                    </a:fld>
                    <a:endParaRPr lang="en-US"/>
                  </a:p>
                </c:rich>
              </c:tx>
              <c:showLegendKey val="0"/>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B-E34F-4A37-AEC2-FF2483C35CDF}"/>
                </c:ext>
              </c:extLst>
            </c:dLbl>
            <c:spPr>
              <a:noFill/>
              <a:ln>
                <a:noFill/>
              </a:ln>
              <a:effectLst/>
            </c:spPr>
            <c:txPr>
              <a:bodyPr rot="0" spcFirstLastPara="1" vertOverflow="ellipsis" vert="horz" wrap="square" lIns="0" tIns="0" rIns="0" bIns="0" anchor="ctr" anchorCtr="1">
                <a:spAutoFit/>
              </a:bodyPr>
              <a:lstStyle/>
              <a:p>
                <a:pPr>
                  <a:defRPr sz="1400" b="0" i="0" u="none" strike="noStrike" kern="1200" baseline="0">
                    <a:solidFill>
                      <a:schemeClr val="tx1"/>
                    </a:solidFill>
                    <a:latin typeface="+mn-lt"/>
                    <a:ea typeface="+mn-ea"/>
                    <a:cs typeface="Times New Roman" panose="02020603050405020304" pitchFamily="18" charset="0"/>
                  </a:defRPr>
                </a:pPr>
                <a:endParaRPr lang="en-US"/>
              </a:p>
            </c:txPr>
            <c:showLegendKey val="0"/>
            <c:showVal val="1"/>
            <c:showCatName val="1"/>
            <c:showSerName val="0"/>
            <c:showPercent val="0"/>
            <c:showBubbleSize val="0"/>
            <c:separator>
</c:separator>
            <c:showLeaderLines val="1"/>
            <c:leaderLines>
              <c:spPr>
                <a:ln>
                  <a:solidFill>
                    <a:schemeClr val="tx1"/>
                  </a:solidFill>
                </a:ln>
              </c:spPr>
            </c:leaderLines>
            <c:extLst>
              <c:ext xmlns:c15="http://schemas.microsoft.com/office/drawing/2012/chart" uri="{CE6537A1-D6FC-4f65-9D91-7224C49458BB}">
                <c15:spPr xmlns:c15="http://schemas.microsoft.com/office/drawing/2012/chart">
                  <a:prstGeom prst="rect">
                    <a:avLst/>
                  </a:prstGeom>
                </c15:spPr>
              </c:ext>
            </c:extLst>
          </c:dLbls>
          <c:cat>
            <c:strRef>
              <c:f>'f11'!$A$15:$A$20</c:f>
              <c:strCache>
                <c:ptCount val="6"/>
                <c:pt idx="0">
                  <c:v>Luxembourg</c:v>
                </c:pt>
                <c:pt idx="1">
                  <c:v>Ireland</c:v>
                </c:pt>
                <c:pt idx="2">
                  <c:v>France</c:v>
                </c:pt>
                <c:pt idx="3">
                  <c:v>United Kingdom</c:v>
                </c:pt>
                <c:pt idx="4">
                  <c:v>Germany</c:v>
                </c:pt>
                <c:pt idx="5">
                  <c:v>Other³</c:v>
                </c:pt>
              </c:strCache>
            </c:strRef>
          </c:cat>
          <c:val>
            <c:numRef>
              <c:f>'f11'!$B$15:$B$20</c:f>
              <c:numCache>
                <c:formatCode>0%</c:formatCode>
                <c:ptCount val="6"/>
                <c:pt idx="0">
                  <c:v>0.5</c:v>
                </c:pt>
                <c:pt idx="1">
                  <c:v>0.35</c:v>
                </c:pt>
                <c:pt idx="2">
                  <c:v>0.06</c:v>
                </c:pt>
                <c:pt idx="3">
                  <c:v>0.03</c:v>
                </c:pt>
                <c:pt idx="4">
                  <c:v>0.03</c:v>
                </c:pt>
                <c:pt idx="5">
                  <c:v>0.03</c:v>
                </c:pt>
              </c:numCache>
            </c:numRef>
          </c:val>
          <c:extLst>
            <c:ext xmlns:c16="http://schemas.microsoft.com/office/drawing/2014/chart" uri="{C3380CC4-5D6E-409C-BE32-E72D297353CC}">
              <c16:uniqueId val="{0000000C-E34F-4A37-AEC2-FF2483C35CDF}"/>
            </c:ext>
          </c:extLst>
        </c:ser>
        <c:dLbls>
          <c:showLegendKey val="0"/>
          <c:showVal val="0"/>
          <c:showCatName val="0"/>
          <c:showSerName val="0"/>
          <c:showPercent val="0"/>
          <c:showBubbleSize val="0"/>
          <c:showLeaderLines val="1"/>
        </c:dLbls>
        <c:firstSliceAng val="166"/>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0.37826</cdr:x>
      <cdr:y>0.75264</cdr:y>
    </cdr:from>
    <cdr:to>
      <cdr:x>0.49384</cdr:x>
      <cdr:y>0.84806</cdr:y>
    </cdr:to>
    <cdr:sp macro="" textlink="">
      <cdr:nvSpPr>
        <cdr:cNvPr id="2" name="TextBox 12">
          <a:extLst xmlns:a="http://schemas.openxmlformats.org/drawingml/2006/main">
            <a:ext uri="{FF2B5EF4-FFF2-40B4-BE49-F238E27FC236}">
              <a16:creationId xmlns:a16="http://schemas.microsoft.com/office/drawing/2014/main" id="{666EA6B4-D356-310B-57D8-07B9A52F6BE7}"/>
            </a:ext>
          </a:extLst>
        </cdr:cNvPr>
        <cdr:cNvSpPr txBox="1"/>
      </cdr:nvSpPr>
      <cdr:spPr>
        <a:xfrm xmlns:a="http://schemas.openxmlformats.org/drawingml/2006/main">
          <a:off x="3117453" y="2184707"/>
          <a:ext cx="952500" cy="276999"/>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r>
            <a:rPr lang="en-US" sz="1200" dirty="0"/>
            <a:t>23%</a:t>
          </a:r>
        </a:p>
      </cdr:txBody>
    </cdr:sp>
  </cdr:relSizeAnchor>
</c:userShapes>
</file>

<file path=ppt/drawings/drawing2.xml><?xml version="1.0" encoding="utf-8"?>
<c:userShapes xmlns:c="http://schemas.openxmlformats.org/drawingml/2006/chart">
  <cdr:relSizeAnchor xmlns:cdr="http://schemas.openxmlformats.org/drawingml/2006/chartDrawing">
    <cdr:from>
      <cdr:x>0.95931</cdr:x>
      <cdr:y>0.64799</cdr:y>
    </cdr:from>
    <cdr:to>
      <cdr:x>0.99417</cdr:x>
      <cdr:y>0.73789</cdr:y>
    </cdr:to>
    <cdr:sp macro="" textlink="">
      <cdr:nvSpPr>
        <cdr:cNvPr id="2" name="TextBox 1">
          <a:extLst xmlns:a="http://schemas.openxmlformats.org/drawingml/2006/main">
            <a:ext uri="{FF2B5EF4-FFF2-40B4-BE49-F238E27FC236}">
              <a16:creationId xmlns:a16="http://schemas.microsoft.com/office/drawing/2014/main" id="{98320970-9263-4918-BA4E-AA299203D182}"/>
            </a:ext>
          </a:extLst>
        </cdr:cNvPr>
        <cdr:cNvSpPr txBox="1"/>
      </cdr:nvSpPr>
      <cdr:spPr>
        <a:xfrm xmlns:a="http://schemas.openxmlformats.org/drawingml/2006/main">
          <a:off x="8420610" y="2392573"/>
          <a:ext cx="306005" cy="331922"/>
        </a:xfrm>
        <a:prstGeom xmlns:a="http://schemas.openxmlformats.org/drawingml/2006/main" prst="rect">
          <a:avLst/>
        </a:prstGeom>
      </cdr:spPr>
      <cdr:txBody>
        <a:bodyPr xmlns:a="http://schemas.openxmlformats.org/drawingml/2006/main" wrap="square" lIns="0" tIns="0" rIns="0" bIns="0"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dirty="0">
              <a:solidFill>
                <a:schemeClr val="tx1"/>
              </a:solidFill>
            </a:rPr>
            <a:t>49%</a:t>
          </a:r>
        </a:p>
      </cdr:txBody>
    </cdr:sp>
  </cdr:relSizeAnchor>
  <cdr:relSizeAnchor xmlns:cdr="http://schemas.openxmlformats.org/drawingml/2006/chartDrawing">
    <cdr:from>
      <cdr:x>0.95909</cdr:x>
      <cdr:y>0.3737</cdr:y>
    </cdr:from>
    <cdr:to>
      <cdr:x>1</cdr:x>
      <cdr:y>0.46551</cdr:y>
    </cdr:to>
    <cdr:sp macro="" textlink="">
      <cdr:nvSpPr>
        <cdr:cNvPr id="3" name="TextBox 1">
          <a:extLst xmlns:a="http://schemas.openxmlformats.org/drawingml/2006/main">
            <a:ext uri="{FF2B5EF4-FFF2-40B4-BE49-F238E27FC236}">
              <a16:creationId xmlns:a16="http://schemas.microsoft.com/office/drawing/2014/main" id="{01BCA24A-C99B-4F83-9427-FE37432FEFB7}"/>
            </a:ext>
          </a:extLst>
        </cdr:cNvPr>
        <cdr:cNvSpPr txBox="1"/>
      </cdr:nvSpPr>
      <cdr:spPr>
        <a:xfrm xmlns:a="http://schemas.openxmlformats.org/drawingml/2006/main">
          <a:off x="8418667" y="1379787"/>
          <a:ext cx="359116" cy="339000"/>
        </a:xfrm>
        <a:prstGeom xmlns:a="http://schemas.openxmlformats.org/drawingml/2006/main" prst="rect">
          <a:avLst/>
        </a:prstGeom>
      </cdr:spPr>
      <cdr:txBody>
        <a:bodyPr xmlns:a="http://schemas.openxmlformats.org/drawingml/2006/main" wrap="square" lIns="0" tIns="0" rIns="0" bIns="0"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dirty="0">
              <a:solidFill>
                <a:schemeClr val="tx1"/>
              </a:solidFill>
            </a:rPr>
            <a:t>31%</a:t>
          </a:r>
        </a:p>
      </cdr:txBody>
    </cdr:sp>
  </cdr:relSizeAnchor>
  <cdr:relSizeAnchor xmlns:cdr="http://schemas.openxmlformats.org/drawingml/2006/chartDrawing">
    <cdr:from>
      <cdr:x>0.95187</cdr:x>
      <cdr:y>0.51476</cdr:y>
    </cdr:from>
    <cdr:to>
      <cdr:x>0.96103</cdr:x>
      <cdr:y>0.83772</cdr:y>
    </cdr:to>
    <cdr:sp macro="" textlink="">
      <cdr:nvSpPr>
        <cdr:cNvPr id="4" name="Right Brace 3">
          <a:extLst xmlns:a="http://schemas.openxmlformats.org/drawingml/2006/main">
            <a:ext uri="{FF2B5EF4-FFF2-40B4-BE49-F238E27FC236}">
              <a16:creationId xmlns:a16="http://schemas.microsoft.com/office/drawing/2014/main" id="{515B79C7-8AF1-4B6E-AEEC-BCF76EA8E20A}"/>
            </a:ext>
          </a:extLst>
        </cdr:cNvPr>
        <cdr:cNvSpPr/>
      </cdr:nvSpPr>
      <cdr:spPr>
        <a:xfrm xmlns:a="http://schemas.openxmlformats.org/drawingml/2006/main">
          <a:off x="8355308" y="1900649"/>
          <a:ext cx="80425" cy="1192436"/>
        </a:xfrm>
        <a:prstGeom xmlns:a="http://schemas.openxmlformats.org/drawingml/2006/main" prst="rightBrace">
          <a:avLst/>
        </a:prstGeom>
        <a:ln xmlns:a="http://schemas.openxmlformats.org/drawingml/2006/main">
          <a:solidFill>
            <a:schemeClr val="accent2"/>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pPr algn="l"/>
          <a:endParaRPr lang="en-US" sz="1100"/>
        </a:p>
      </cdr:txBody>
    </cdr:sp>
  </cdr:relSizeAnchor>
  <cdr:relSizeAnchor xmlns:cdr="http://schemas.openxmlformats.org/drawingml/2006/chartDrawing">
    <cdr:from>
      <cdr:x>0.95121</cdr:x>
      <cdr:y>0.28905</cdr:y>
    </cdr:from>
    <cdr:to>
      <cdr:x>0.96685</cdr:x>
      <cdr:y>0.5</cdr:y>
    </cdr:to>
    <cdr:sp macro="" textlink="">
      <cdr:nvSpPr>
        <cdr:cNvPr id="5" name="Right Brace 4">
          <a:extLst xmlns:a="http://schemas.openxmlformats.org/drawingml/2006/main">
            <a:ext uri="{FF2B5EF4-FFF2-40B4-BE49-F238E27FC236}">
              <a16:creationId xmlns:a16="http://schemas.microsoft.com/office/drawing/2014/main" id="{BF0B8815-4E5F-4772-8D8B-5EB8D5817490}"/>
            </a:ext>
          </a:extLst>
        </cdr:cNvPr>
        <cdr:cNvSpPr/>
      </cdr:nvSpPr>
      <cdr:spPr>
        <a:xfrm xmlns:a="http://schemas.openxmlformats.org/drawingml/2006/main">
          <a:off x="8349521" y="1067271"/>
          <a:ext cx="137282" cy="778869"/>
        </a:xfrm>
        <a:prstGeom xmlns:a="http://schemas.openxmlformats.org/drawingml/2006/main" prst="rightBrace">
          <a:avLst/>
        </a:prstGeom>
        <a:ln xmlns:a="http://schemas.openxmlformats.org/drawingml/2006/main">
          <a:solidFill>
            <a:schemeClr val="accent3"/>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pPr algn="l"/>
          <a:endParaRPr lang="en-US" sz="1100" dirty="0"/>
        </a:p>
      </cdr:txBody>
    </cdr:sp>
  </cdr:relSizeAnchor>
  <cdr:relSizeAnchor xmlns:cdr="http://schemas.openxmlformats.org/drawingml/2006/chartDrawing">
    <cdr:from>
      <cdr:x>0.95033</cdr:x>
      <cdr:y>0.84476</cdr:y>
    </cdr:from>
    <cdr:to>
      <cdr:x>0.96163</cdr:x>
      <cdr:y>0.88723</cdr:y>
    </cdr:to>
    <cdr:sp macro="" textlink="">
      <cdr:nvSpPr>
        <cdr:cNvPr id="6" name="Right Brace 5">
          <a:extLst xmlns:a="http://schemas.openxmlformats.org/drawingml/2006/main">
            <a:ext uri="{FF2B5EF4-FFF2-40B4-BE49-F238E27FC236}">
              <a16:creationId xmlns:a16="http://schemas.microsoft.com/office/drawing/2014/main" id="{24D99A60-3DA9-4995-AA12-CA8F26DD9895}"/>
            </a:ext>
          </a:extLst>
        </cdr:cNvPr>
        <cdr:cNvSpPr/>
      </cdr:nvSpPr>
      <cdr:spPr>
        <a:xfrm xmlns:a="http://schemas.openxmlformats.org/drawingml/2006/main">
          <a:off x="8341802" y="3119091"/>
          <a:ext cx="99189" cy="156811"/>
        </a:xfrm>
        <a:prstGeom xmlns:a="http://schemas.openxmlformats.org/drawingml/2006/main" prst="rightBrace">
          <a:avLst/>
        </a:prstGeom>
        <a:ln xmlns:a="http://schemas.openxmlformats.org/drawingml/2006/main">
          <a:solidFill>
            <a:schemeClr val="accent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rtlCol="0" anchor="t"/>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pPr algn="l"/>
          <a:endParaRPr lang="en-US" sz="1100"/>
        </a:p>
      </cdr:txBody>
    </cdr:sp>
  </cdr:relSizeAnchor>
  <cdr:relSizeAnchor xmlns:cdr="http://schemas.openxmlformats.org/drawingml/2006/chartDrawing">
    <cdr:from>
      <cdr:x>0.95231</cdr:x>
      <cdr:y>0.1821</cdr:y>
    </cdr:from>
    <cdr:to>
      <cdr:x>0.96374</cdr:x>
      <cdr:y>0.28122</cdr:y>
    </cdr:to>
    <cdr:sp macro="" textlink="">
      <cdr:nvSpPr>
        <cdr:cNvPr id="7" name="Right Brace 6">
          <a:extLst xmlns:a="http://schemas.openxmlformats.org/drawingml/2006/main">
            <a:ext uri="{FF2B5EF4-FFF2-40B4-BE49-F238E27FC236}">
              <a16:creationId xmlns:a16="http://schemas.microsoft.com/office/drawing/2014/main" id="{CB22B189-84CD-4ADE-964E-F3382FCB1470}"/>
            </a:ext>
          </a:extLst>
        </cdr:cNvPr>
        <cdr:cNvSpPr/>
      </cdr:nvSpPr>
      <cdr:spPr>
        <a:xfrm xmlns:a="http://schemas.openxmlformats.org/drawingml/2006/main">
          <a:off x="8359178" y="672365"/>
          <a:ext cx="100302" cy="365970"/>
        </a:xfrm>
        <a:prstGeom xmlns:a="http://schemas.openxmlformats.org/drawingml/2006/main" prst="rightBrace">
          <a:avLst/>
        </a:prstGeom>
        <a:ln xmlns:a="http://schemas.openxmlformats.org/drawingml/2006/main">
          <a:solidFill>
            <a:schemeClr val="accent4"/>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pPr algn="l"/>
          <a:endParaRPr lang="en-US" sz="1100"/>
        </a:p>
      </cdr:txBody>
    </cdr:sp>
  </cdr:relSizeAnchor>
  <cdr:relSizeAnchor xmlns:cdr="http://schemas.openxmlformats.org/drawingml/2006/chartDrawing">
    <cdr:from>
      <cdr:x>0.95776</cdr:x>
      <cdr:y>0.21225</cdr:y>
    </cdr:from>
    <cdr:to>
      <cdr:x>1</cdr:x>
      <cdr:y>0.26004</cdr:y>
    </cdr:to>
    <cdr:sp macro="" textlink="">
      <cdr:nvSpPr>
        <cdr:cNvPr id="8" name="TextBox 1">
          <a:extLst xmlns:a="http://schemas.openxmlformats.org/drawingml/2006/main">
            <a:ext uri="{FF2B5EF4-FFF2-40B4-BE49-F238E27FC236}">
              <a16:creationId xmlns:a16="http://schemas.microsoft.com/office/drawing/2014/main" id="{5F067827-BA79-4268-9499-E2457EB4EDE0}"/>
            </a:ext>
          </a:extLst>
        </cdr:cNvPr>
        <cdr:cNvSpPr txBox="1"/>
      </cdr:nvSpPr>
      <cdr:spPr>
        <a:xfrm xmlns:a="http://schemas.openxmlformats.org/drawingml/2006/main">
          <a:off x="8407005" y="783690"/>
          <a:ext cx="370778" cy="176459"/>
        </a:xfrm>
        <a:prstGeom xmlns:a="http://schemas.openxmlformats.org/drawingml/2006/main" prst="rect">
          <a:avLst/>
        </a:prstGeom>
      </cdr:spPr>
      <cdr:txBody>
        <a:bodyPr xmlns:a="http://schemas.openxmlformats.org/drawingml/2006/main" wrap="square" lIns="0" tIns="0" rIns="0" bIns="0"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dirty="0">
              <a:solidFill>
                <a:schemeClr val="tx1"/>
              </a:solidFill>
            </a:rPr>
            <a:t>14%</a:t>
          </a:r>
        </a:p>
      </cdr:txBody>
    </cdr:sp>
  </cdr:relSizeAnchor>
  <cdr:relSizeAnchor xmlns:cdr="http://schemas.openxmlformats.org/drawingml/2006/chartDrawing">
    <cdr:from>
      <cdr:x>0.93799</cdr:x>
      <cdr:y>0.84048</cdr:y>
    </cdr:from>
    <cdr:to>
      <cdr:x>1</cdr:x>
      <cdr:y>0.93712</cdr:y>
    </cdr:to>
    <cdr:sp macro="" textlink="">
      <cdr:nvSpPr>
        <cdr:cNvPr id="9" name="TextBox 1">
          <a:extLst xmlns:a="http://schemas.openxmlformats.org/drawingml/2006/main">
            <a:ext uri="{FF2B5EF4-FFF2-40B4-BE49-F238E27FC236}">
              <a16:creationId xmlns:a16="http://schemas.microsoft.com/office/drawing/2014/main" id="{3F884988-948B-4902-80BF-D955AEEE7543}"/>
            </a:ext>
          </a:extLst>
        </cdr:cNvPr>
        <cdr:cNvSpPr txBox="1"/>
      </cdr:nvSpPr>
      <cdr:spPr>
        <a:xfrm xmlns:a="http://schemas.openxmlformats.org/drawingml/2006/main">
          <a:off x="8233473" y="3103278"/>
          <a:ext cx="544310" cy="356822"/>
        </a:xfrm>
        <a:prstGeom xmlns:a="http://schemas.openxmlformats.org/drawingml/2006/main" prst="rect">
          <a:avLst/>
        </a:prstGeom>
      </cdr:spPr>
      <cdr:txBody>
        <a:bodyPr xmlns:a="http://schemas.openxmlformats.org/drawingml/2006/main" wrap="square" lIns="0" tIns="0" rIns="0" bIns="0"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dirty="0">
              <a:solidFill>
                <a:schemeClr val="tx1"/>
              </a:solidFill>
            </a:rPr>
            <a:t>6%</a:t>
          </a:r>
        </a:p>
      </cdr:txBody>
    </cdr:sp>
  </cdr:relSizeAnchor>
  <cdr:relSizeAnchor xmlns:cdr="http://schemas.openxmlformats.org/drawingml/2006/chartDrawing">
    <cdr:from>
      <cdr:x>0.11124</cdr:x>
      <cdr:y>0.45363</cdr:y>
    </cdr:from>
    <cdr:to>
      <cdr:x>0.12179</cdr:x>
      <cdr:y>0.49595</cdr:y>
    </cdr:to>
    <cdr:sp macro="" textlink="">
      <cdr:nvSpPr>
        <cdr:cNvPr id="10" name="Right Brace 9">
          <a:extLst xmlns:a="http://schemas.openxmlformats.org/drawingml/2006/main">
            <a:ext uri="{FF2B5EF4-FFF2-40B4-BE49-F238E27FC236}">
              <a16:creationId xmlns:a16="http://schemas.microsoft.com/office/drawing/2014/main" id="{8BB6A5B1-53CD-4E09-83FB-96102B467061}"/>
            </a:ext>
          </a:extLst>
        </cdr:cNvPr>
        <cdr:cNvSpPr/>
      </cdr:nvSpPr>
      <cdr:spPr>
        <a:xfrm xmlns:a="http://schemas.openxmlformats.org/drawingml/2006/main">
          <a:off x="976447" y="1674942"/>
          <a:ext cx="92597" cy="156258"/>
        </a:xfrm>
        <a:prstGeom xmlns:a="http://schemas.openxmlformats.org/drawingml/2006/main" prst="rightBrace">
          <a:avLst/>
        </a:prstGeom>
        <a:ln xmlns:a="http://schemas.openxmlformats.org/drawingml/2006/main">
          <a:solidFill>
            <a:schemeClr val="accent4"/>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pPr algn="l"/>
          <a:endParaRPr lang="en-US" sz="1100"/>
        </a:p>
      </cdr:txBody>
    </cdr:sp>
  </cdr:relSizeAnchor>
  <cdr:relSizeAnchor xmlns:cdr="http://schemas.openxmlformats.org/drawingml/2006/chartDrawing">
    <cdr:from>
      <cdr:x>0.11024</cdr:x>
      <cdr:y>0.5</cdr:y>
    </cdr:from>
    <cdr:to>
      <cdr:x>0.12521</cdr:x>
      <cdr:y>0.6527</cdr:y>
    </cdr:to>
    <cdr:sp macro="" textlink="">
      <cdr:nvSpPr>
        <cdr:cNvPr id="11" name="Right Brace 10">
          <a:extLst xmlns:a="http://schemas.openxmlformats.org/drawingml/2006/main">
            <a:ext uri="{FF2B5EF4-FFF2-40B4-BE49-F238E27FC236}">
              <a16:creationId xmlns:a16="http://schemas.microsoft.com/office/drawing/2014/main" id="{31F6143E-2DC0-4D29-B8E8-7533A555CD08}"/>
            </a:ext>
          </a:extLst>
        </cdr:cNvPr>
        <cdr:cNvSpPr/>
      </cdr:nvSpPr>
      <cdr:spPr>
        <a:xfrm xmlns:a="http://schemas.openxmlformats.org/drawingml/2006/main">
          <a:off x="941241" y="1846141"/>
          <a:ext cx="127801" cy="563794"/>
        </a:xfrm>
        <a:prstGeom xmlns:a="http://schemas.openxmlformats.org/drawingml/2006/main" prst="rightBrace">
          <a:avLst/>
        </a:prstGeom>
        <a:ln xmlns:a="http://schemas.openxmlformats.org/drawingml/2006/main">
          <a:solidFill>
            <a:schemeClr val="accent3"/>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pPr algn="l"/>
          <a:endParaRPr lang="en-US" sz="1100" dirty="0"/>
        </a:p>
      </cdr:txBody>
    </cdr:sp>
  </cdr:relSizeAnchor>
  <cdr:relSizeAnchor xmlns:cdr="http://schemas.openxmlformats.org/drawingml/2006/chartDrawing">
    <cdr:from>
      <cdr:x>0.11058</cdr:x>
      <cdr:y>0.65896</cdr:y>
    </cdr:from>
    <cdr:to>
      <cdr:x>0.12152</cdr:x>
      <cdr:y>0.85548</cdr:y>
    </cdr:to>
    <cdr:sp macro="" textlink="">
      <cdr:nvSpPr>
        <cdr:cNvPr id="12" name="Right Brace 11">
          <a:extLst xmlns:a="http://schemas.openxmlformats.org/drawingml/2006/main">
            <a:ext uri="{FF2B5EF4-FFF2-40B4-BE49-F238E27FC236}">
              <a16:creationId xmlns:a16="http://schemas.microsoft.com/office/drawing/2014/main" id="{46BBF50C-0756-439A-BAF3-F424E0D8BFE6}"/>
            </a:ext>
          </a:extLst>
        </cdr:cNvPr>
        <cdr:cNvSpPr/>
      </cdr:nvSpPr>
      <cdr:spPr>
        <a:xfrm xmlns:a="http://schemas.openxmlformats.org/drawingml/2006/main">
          <a:off x="970661" y="2433083"/>
          <a:ext cx="96054" cy="725590"/>
        </a:xfrm>
        <a:prstGeom xmlns:a="http://schemas.openxmlformats.org/drawingml/2006/main" prst="rightBrace">
          <a:avLst/>
        </a:prstGeom>
        <a:ln xmlns:a="http://schemas.openxmlformats.org/drawingml/2006/main">
          <a:solidFill>
            <a:schemeClr val="accent2"/>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pPr algn="l"/>
          <a:endParaRPr lang="en-US" sz="1100"/>
        </a:p>
      </cdr:txBody>
    </cdr:sp>
  </cdr:relSizeAnchor>
  <cdr:relSizeAnchor xmlns:cdr="http://schemas.openxmlformats.org/drawingml/2006/chartDrawing">
    <cdr:from>
      <cdr:x>0.11124</cdr:x>
      <cdr:y>0.86061</cdr:y>
    </cdr:from>
    <cdr:to>
      <cdr:x>0.12061</cdr:x>
      <cdr:y>0.88723</cdr:y>
    </cdr:to>
    <cdr:sp macro="" textlink="">
      <cdr:nvSpPr>
        <cdr:cNvPr id="13" name="Right Brace 12">
          <a:extLst xmlns:a="http://schemas.openxmlformats.org/drawingml/2006/main">
            <a:ext uri="{FF2B5EF4-FFF2-40B4-BE49-F238E27FC236}">
              <a16:creationId xmlns:a16="http://schemas.microsoft.com/office/drawing/2014/main" id="{40478809-87C8-47D2-8E8B-4F1BD5E2FA2D}"/>
            </a:ext>
          </a:extLst>
        </cdr:cNvPr>
        <cdr:cNvSpPr/>
      </cdr:nvSpPr>
      <cdr:spPr>
        <a:xfrm xmlns:a="http://schemas.openxmlformats.org/drawingml/2006/main">
          <a:off x="1186208" y="3286219"/>
          <a:ext cx="99932" cy="101636"/>
        </a:xfrm>
        <a:prstGeom xmlns:a="http://schemas.openxmlformats.org/drawingml/2006/main" prst="rightBrace">
          <a:avLst/>
        </a:prstGeom>
        <a:ln xmlns:a="http://schemas.openxmlformats.org/drawingml/2006/main">
          <a:solidFill>
            <a:schemeClr val="accent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rtlCol="0" anchor="t"/>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pPr algn="l"/>
          <a:endParaRPr lang="en-US" sz="1100"/>
        </a:p>
      </cdr:txBody>
    </cdr:sp>
  </cdr:relSizeAnchor>
  <cdr:relSizeAnchor xmlns:cdr="http://schemas.openxmlformats.org/drawingml/2006/chartDrawing">
    <cdr:from>
      <cdr:x>0.10611</cdr:x>
      <cdr:y>0.44842</cdr:y>
    </cdr:from>
    <cdr:to>
      <cdr:x>0.16813</cdr:x>
      <cdr:y>0.51097</cdr:y>
    </cdr:to>
    <cdr:sp macro="" textlink="">
      <cdr:nvSpPr>
        <cdr:cNvPr id="15" name="TextBox 1">
          <a:extLst xmlns:a="http://schemas.openxmlformats.org/drawingml/2006/main">
            <a:ext uri="{FF2B5EF4-FFF2-40B4-BE49-F238E27FC236}">
              <a16:creationId xmlns:a16="http://schemas.microsoft.com/office/drawing/2014/main" id="{1384A85F-A95F-48BB-A131-0EC38E913116}"/>
            </a:ext>
          </a:extLst>
        </cdr:cNvPr>
        <cdr:cNvSpPr txBox="1"/>
      </cdr:nvSpPr>
      <cdr:spPr>
        <a:xfrm xmlns:a="http://schemas.openxmlformats.org/drawingml/2006/main">
          <a:off x="905931" y="1655699"/>
          <a:ext cx="529524" cy="230952"/>
        </a:xfrm>
        <a:prstGeom xmlns:a="http://schemas.openxmlformats.org/drawingml/2006/main" prst="rect">
          <a:avLst/>
        </a:prstGeom>
      </cdr:spPr>
      <cdr:txBody>
        <a:bodyPr xmlns:a="http://schemas.openxmlformats.org/drawingml/2006/main" wrap="square" lIns="0" tIns="0" rIns="0" bIns="0"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dirty="0">
              <a:solidFill>
                <a:schemeClr val="tx1"/>
              </a:solidFill>
            </a:rPr>
            <a:t>13%</a:t>
          </a:r>
        </a:p>
      </cdr:txBody>
    </cdr:sp>
  </cdr:relSizeAnchor>
  <cdr:relSizeAnchor xmlns:cdr="http://schemas.openxmlformats.org/drawingml/2006/chartDrawing">
    <cdr:from>
      <cdr:x>0.10959</cdr:x>
      <cdr:y>0.55034</cdr:y>
    </cdr:from>
    <cdr:to>
      <cdr:x>0.1716</cdr:x>
      <cdr:y>0.61508</cdr:y>
    </cdr:to>
    <cdr:sp macro="" textlink="">
      <cdr:nvSpPr>
        <cdr:cNvPr id="16" name="TextBox 1">
          <a:extLst xmlns:a="http://schemas.openxmlformats.org/drawingml/2006/main">
            <a:ext uri="{FF2B5EF4-FFF2-40B4-BE49-F238E27FC236}">
              <a16:creationId xmlns:a16="http://schemas.microsoft.com/office/drawing/2014/main" id="{D52935AE-9F1A-45CD-A5AE-EA08F9567446}"/>
            </a:ext>
          </a:extLst>
        </cdr:cNvPr>
        <cdr:cNvSpPr txBox="1"/>
      </cdr:nvSpPr>
      <cdr:spPr>
        <a:xfrm xmlns:a="http://schemas.openxmlformats.org/drawingml/2006/main">
          <a:off x="935654" y="2032007"/>
          <a:ext cx="529438" cy="239032"/>
        </a:xfrm>
        <a:prstGeom xmlns:a="http://schemas.openxmlformats.org/drawingml/2006/main" prst="rect">
          <a:avLst/>
        </a:prstGeom>
      </cdr:spPr>
      <cdr:txBody>
        <a:bodyPr xmlns:a="http://schemas.openxmlformats.org/drawingml/2006/main" wrap="square" lIns="0" tIns="0" rIns="0" bIns="0"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dirty="0">
              <a:solidFill>
                <a:schemeClr val="tx1"/>
              </a:solidFill>
            </a:rPr>
            <a:t>35%</a:t>
          </a:r>
        </a:p>
      </cdr:txBody>
    </cdr:sp>
  </cdr:relSizeAnchor>
  <cdr:relSizeAnchor xmlns:cdr="http://schemas.openxmlformats.org/drawingml/2006/chartDrawing">
    <cdr:from>
      <cdr:x>0.10751</cdr:x>
      <cdr:y>0.73972</cdr:y>
    </cdr:from>
    <cdr:to>
      <cdr:x>0.16952</cdr:x>
      <cdr:y>0.83635</cdr:y>
    </cdr:to>
    <cdr:sp macro="" textlink="">
      <cdr:nvSpPr>
        <cdr:cNvPr id="17" name="TextBox 1">
          <a:extLst xmlns:a="http://schemas.openxmlformats.org/drawingml/2006/main">
            <a:ext uri="{FF2B5EF4-FFF2-40B4-BE49-F238E27FC236}">
              <a16:creationId xmlns:a16="http://schemas.microsoft.com/office/drawing/2014/main" id="{05A74893-0AAE-471B-BC23-181CFB9C0C8C}"/>
            </a:ext>
          </a:extLst>
        </cdr:cNvPr>
        <cdr:cNvSpPr txBox="1"/>
      </cdr:nvSpPr>
      <cdr:spPr>
        <a:xfrm xmlns:a="http://schemas.openxmlformats.org/drawingml/2006/main">
          <a:off x="917884" y="2731250"/>
          <a:ext cx="529438" cy="356785"/>
        </a:xfrm>
        <a:prstGeom xmlns:a="http://schemas.openxmlformats.org/drawingml/2006/main" prst="rect">
          <a:avLst/>
        </a:prstGeom>
      </cdr:spPr>
      <cdr:txBody>
        <a:bodyPr xmlns:a="http://schemas.openxmlformats.org/drawingml/2006/main" wrap="square" lIns="0" tIns="0" rIns="0" bIns="0"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dirty="0">
              <a:solidFill>
                <a:schemeClr val="tx1"/>
              </a:solidFill>
            </a:rPr>
            <a:t>46%</a:t>
          </a:r>
        </a:p>
      </cdr:txBody>
    </cdr:sp>
  </cdr:relSizeAnchor>
  <cdr:relSizeAnchor xmlns:cdr="http://schemas.openxmlformats.org/drawingml/2006/chartDrawing">
    <cdr:from>
      <cdr:x>0.10303</cdr:x>
      <cdr:y>0.84031</cdr:y>
    </cdr:from>
    <cdr:to>
      <cdr:x>0.16504</cdr:x>
      <cdr:y>0.93695</cdr:y>
    </cdr:to>
    <cdr:sp macro="" textlink="">
      <cdr:nvSpPr>
        <cdr:cNvPr id="18" name="TextBox 1">
          <a:extLst xmlns:a="http://schemas.openxmlformats.org/drawingml/2006/main">
            <a:ext uri="{FF2B5EF4-FFF2-40B4-BE49-F238E27FC236}">
              <a16:creationId xmlns:a16="http://schemas.microsoft.com/office/drawing/2014/main" id="{96FB6553-A0AC-4B87-AE19-8FAD7C81E98F}"/>
            </a:ext>
          </a:extLst>
        </cdr:cNvPr>
        <cdr:cNvSpPr txBox="1"/>
      </cdr:nvSpPr>
      <cdr:spPr>
        <a:xfrm xmlns:a="http://schemas.openxmlformats.org/drawingml/2006/main">
          <a:off x="1098648" y="3208694"/>
          <a:ext cx="661261" cy="369017"/>
        </a:xfrm>
        <a:prstGeom xmlns:a="http://schemas.openxmlformats.org/drawingml/2006/main" prst="rect">
          <a:avLst/>
        </a:prstGeom>
      </cdr:spPr>
      <cdr:txBody>
        <a:bodyPr xmlns:a="http://schemas.openxmlformats.org/drawingml/2006/main" wrap="square" lIns="0" tIns="0" rIns="0" bIns="0"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dirty="0">
              <a:solidFill>
                <a:schemeClr val="tx1"/>
              </a:solidFill>
            </a:rPr>
            <a:t>6%</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1440" tIns="45720" rIns="91440" bIns="45720" rtlCol="0"/>
          <a:lstStyle>
            <a:lvl1pPr algn="r">
              <a:defRPr sz="1200"/>
            </a:lvl1pPr>
          </a:lstStyle>
          <a:p>
            <a:fld id="{D9995344-2D17-48F2-972D-B4D69E15EADF}" type="datetimeFigureOut">
              <a:rPr lang="en-US" smtClean="0"/>
              <a:pPr/>
              <a:t>9/20/2023</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1440" tIns="45720" rIns="91440" bIns="45720" rtlCol="0" anchor="b"/>
          <a:lstStyle>
            <a:lvl1pPr algn="r">
              <a:defRPr sz="1200"/>
            </a:lvl1pPr>
          </a:lstStyle>
          <a:p>
            <a:fld id="{246F5A5A-B086-468E-8117-C5D86370F88E}" type="slidenum">
              <a:rPr lang="en-US" smtClean="0"/>
              <a:pPr/>
              <a:t>‹#›</a:t>
            </a:fld>
            <a:endParaRPr lang="en-US" dirty="0"/>
          </a:p>
        </p:txBody>
      </p:sp>
    </p:spTree>
    <p:extLst>
      <p:ext uri="{BB962C8B-B14F-4D97-AF65-F5344CB8AC3E}">
        <p14:creationId xmlns:p14="http://schemas.microsoft.com/office/powerpoint/2010/main" val="22011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849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3EC6500-0300-414B-A0AB-FD33E4B1AE3B}" type="slidenum">
              <a:rPr lang="en-US">
                <a:solidFill>
                  <a:prstClr val="black"/>
                </a:solidFill>
              </a:rPr>
              <a:pPr fontAlgn="base">
                <a:spcBef>
                  <a:spcPct val="0"/>
                </a:spcBef>
                <a:spcAft>
                  <a:spcPct val="0"/>
                </a:spcAft>
              </a:pPr>
              <a:t>2</a:t>
            </a:fld>
            <a:endParaRPr lang="en-US" dirty="0">
              <a:solidFill>
                <a:prstClr val="black"/>
              </a:solidFill>
            </a:endParaRPr>
          </a:p>
        </p:txBody>
      </p:sp>
    </p:spTree>
    <p:extLst>
      <p:ext uri="{BB962C8B-B14F-4D97-AF65-F5344CB8AC3E}">
        <p14:creationId xmlns:p14="http://schemas.microsoft.com/office/powerpoint/2010/main" val="504403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6F5A5A-B086-468E-8117-C5D86370F88E}" type="slidenum">
              <a:rPr lang="en-US" smtClean="0"/>
              <a:pPr/>
              <a:t>12</a:t>
            </a:fld>
            <a:endParaRPr lang="en-US" dirty="0"/>
          </a:p>
        </p:txBody>
      </p:sp>
    </p:spTree>
    <p:extLst>
      <p:ext uri="{BB962C8B-B14F-4D97-AF65-F5344CB8AC3E}">
        <p14:creationId xmlns:p14="http://schemas.microsoft.com/office/powerpoint/2010/main" val="23729736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p:spPr>
      </p:sp>
      <p:sp>
        <p:nvSpPr>
          <p:cNvPr id="1013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1013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CAD718B-780B-4CF3-A19B-EE199D34CEF8}" type="slidenum">
              <a:rPr lang="en-US">
                <a:solidFill>
                  <a:prstClr val="black"/>
                </a:solidFill>
              </a:rPr>
              <a:pPr fontAlgn="base">
                <a:spcBef>
                  <a:spcPct val="0"/>
                </a:spcBef>
                <a:spcAft>
                  <a:spcPct val="0"/>
                </a:spcAft>
              </a:pPr>
              <a:t>18</a:t>
            </a:fld>
            <a:endParaRPr lang="en-US" dirty="0">
              <a:solidFill>
                <a:prstClr val="black"/>
              </a:solidFill>
            </a:endParaRPr>
          </a:p>
        </p:txBody>
      </p:sp>
    </p:spTree>
    <p:extLst>
      <p:ext uri="{BB962C8B-B14F-4D97-AF65-F5344CB8AC3E}">
        <p14:creationId xmlns:p14="http://schemas.microsoft.com/office/powerpoint/2010/main" val="37642641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0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1024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6A105C-6D7E-41A3-A91B-667EA689DA61}" type="slidenum">
              <a:rPr lang="en-US">
                <a:solidFill>
                  <a:prstClr val="black"/>
                </a:solidFill>
              </a:rPr>
              <a:pPr fontAlgn="base">
                <a:spcBef>
                  <a:spcPct val="0"/>
                </a:spcBef>
                <a:spcAft>
                  <a:spcPct val="0"/>
                </a:spcAft>
              </a:pPr>
              <a:t>19</a:t>
            </a:fld>
            <a:endParaRPr lang="en-US" dirty="0">
              <a:solidFill>
                <a:prstClr val="black"/>
              </a:solidFill>
            </a:endParaRPr>
          </a:p>
        </p:txBody>
      </p:sp>
    </p:spTree>
    <p:extLst>
      <p:ext uri="{BB962C8B-B14F-4D97-AF65-F5344CB8AC3E}">
        <p14:creationId xmlns:p14="http://schemas.microsoft.com/office/powerpoint/2010/main" val="38165359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noFill/>
          <a:ln>
            <a:solidFill>
              <a:srgbClr val="000000"/>
            </a:solidFill>
            <a:miter lim="800000"/>
            <a:headEnd/>
            <a:tailEnd/>
          </a:ln>
        </p:spPr>
      </p:sp>
      <p:sp>
        <p:nvSpPr>
          <p:cNvPr id="10342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1034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D4F7BD4-D6E4-40E7-BB23-DFDF383F1BD8}" type="slidenum">
              <a:rPr lang="en-US">
                <a:solidFill>
                  <a:prstClr val="black"/>
                </a:solidFill>
              </a:rPr>
              <a:pPr fontAlgn="base">
                <a:spcBef>
                  <a:spcPct val="0"/>
                </a:spcBef>
                <a:spcAft>
                  <a:spcPct val="0"/>
                </a:spcAft>
              </a:pPr>
              <a:t>20</a:t>
            </a:fld>
            <a:endParaRPr lang="en-US" dirty="0">
              <a:solidFill>
                <a:prstClr val="black"/>
              </a:solidFill>
            </a:endParaRPr>
          </a:p>
        </p:txBody>
      </p:sp>
    </p:spTree>
    <p:extLst>
      <p:ext uri="{BB962C8B-B14F-4D97-AF65-F5344CB8AC3E}">
        <p14:creationId xmlns:p14="http://schemas.microsoft.com/office/powerpoint/2010/main" val="5290286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p:spPr>
      </p:sp>
      <p:sp>
        <p:nvSpPr>
          <p:cNvPr id="1044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1044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ECF5394-090E-4DFC-8AA6-F7A6A2BF7026}" type="slidenum">
              <a:rPr lang="en-US">
                <a:solidFill>
                  <a:prstClr val="black"/>
                </a:solidFill>
              </a:rPr>
              <a:pPr fontAlgn="base">
                <a:spcBef>
                  <a:spcPct val="0"/>
                </a:spcBef>
                <a:spcAft>
                  <a:spcPct val="0"/>
                </a:spcAft>
              </a:pPr>
              <a:t>21</a:t>
            </a:fld>
            <a:endParaRPr lang="en-US" dirty="0">
              <a:solidFill>
                <a:prstClr val="black"/>
              </a:solidFill>
            </a:endParaRPr>
          </a:p>
        </p:txBody>
      </p:sp>
    </p:spTree>
    <p:extLst>
      <p:ext uri="{BB962C8B-B14F-4D97-AF65-F5344CB8AC3E}">
        <p14:creationId xmlns:p14="http://schemas.microsoft.com/office/powerpoint/2010/main" val="34825483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p:spPr>
      </p:sp>
      <p:sp>
        <p:nvSpPr>
          <p:cNvPr id="1064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1065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6B756F4-E34F-488F-A221-9392F129DCF2}" type="slidenum">
              <a:rPr lang="en-US">
                <a:solidFill>
                  <a:prstClr val="black"/>
                </a:solidFill>
              </a:rPr>
              <a:pPr fontAlgn="base">
                <a:spcBef>
                  <a:spcPct val="0"/>
                </a:spcBef>
                <a:spcAft>
                  <a:spcPct val="0"/>
                </a:spcAft>
              </a:pPr>
              <a:t>22</a:t>
            </a:fld>
            <a:endParaRPr lang="en-US" dirty="0">
              <a:solidFill>
                <a:prstClr val="black"/>
              </a:solidFill>
            </a:endParaRPr>
          </a:p>
        </p:txBody>
      </p:sp>
    </p:spTree>
    <p:extLst>
      <p:ext uri="{BB962C8B-B14F-4D97-AF65-F5344CB8AC3E}">
        <p14:creationId xmlns:p14="http://schemas.microsoft.com/office/powerpoint/2010/main" val="41505139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p:spPr>
      </p:sp>
      <p:sp>
        <p:nvSpPr>
          <p:cNvPr id="1075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1075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8945114-CB46-4830-BDBF-AE46BD632D6F}" type="slidenum">
              <a:rPr lang="en-US">
                <a:solidFill>
                  <a:prstClr val="black"/>
                </a:solidFill>
              </a:rPr>
              <a:pPr fontAlgn="base">
                <a:spcBef>
                  <a:spcPct val="0"/>
                </a:spcBef>
                <a:spcAft>
                  <a:spcPct val="0"/>
                </a:spcAft>
              </a:pPr>
              <a:t>23</a:t>
            </a:fld>
            <a:endParaRPr lang="en-US" dirty="0">
              <a:solidFill>
                <a:prstClr val="black"/>
              </a:solidFill>
            </a:endParaRPr>
          </a:p>
        </p:txBody>
      </p:sp>
    </p:spTree>
    <p:extLst>
      <p:ext uri="{BB962C8B-B14F-4D97-AF65-F5344CB8AC3E}">
        <p14:creationId xmlns:p14="http://schemas.microsoft.com/office/powerpoint/2010/main" val="18129531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noFill/>
          <a:ln>
            <a:solidFill>
              <a:srgbClr val="000000"/>
            </a:solidFill>
            <a:miter lim="800000"/>
            <a:headEnd/>
            <a:tailEnd/>
          </a:ln>
        </p:spPr>
      </p:sp>
      <p:sp>
        <p:nvSpPr>
          <p:cNvPr id="1085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1085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6E3523D-3435-4546-BA84-B446B88CEC93}" type="slidenum">
              <a:rPr lang="en-US">
                <a:solidFill>
                  <a:prstClr val="black"/>
                </a:solidFill>
              </a:rPr>
              <a:pPr fontAlgn="base">
                <a:spcBef>
                  <a:spcPct val="0"/>
                </a:spcBef>
                <a:spcAft>
                  <a:spcPct val="0"/>
                </a:spcAft>
              </a:pPr>
              <a:t>24</a:t>
            </a:fld>
            <a:endParaRPr lang="en-US" dirty="0">
              <a:solidFill>
                <a:prstClr val="black"/>
              </a:solidFill>
            </a:endParaRPr>
          </a:p>
        </p:txBody>
      </p:sp>
    </p:spTree>
    <p:extLst>
      <p:ext uri="{BB962C8B-B14F-4D97-AF65-F5344CB8AC3E}">
        <p14:creationId xmlns:p14="http://schemas.microsoft.com/office/powerpoint/2010/main" val="14710245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p:spPr>
      </p:sp>
      <p:sp>
        <p:nvSpPr>
          <p:cNvPr id="1095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1095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D02D42F-EF6B-43F9-98D2-576CE212FA15}" type="slidenum">
              <a:rPr lang="en-US">
                <a:solidFill>
                  <a:prstClr val="black"/>
                </a:solidFill>
              </a:rPr>
              <a:pPr fontAlgn="base">
                <a:spcBef>
                  <a:spcPct val="0"/>
                </a:spcBef>
                <a:spcAft>
                  <a:spcPct val="0"/>
                </a:spcAft>
              </a:pPr>
              <a:t>25</a:t>
            </a:fld>
            <a:endParaRPr lang="en-US" dirty="0">
              <a:solidFill>
                <a:prstClr val="black"/>
              </a:solidFill>
            </a:endParaRPr>
          </a:p>
        </p:txBody>
      </p:sp>
    </p:spTree>
    <p:extLst>
      <p:ext uri="{BB962C8B-B14F-4D97-AF65-F5344CB8AC3E}">
        <p14:creationId xmlns:p14="http://schemas.microsoft.com/office/powerpoint/2010/main" val="26790938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noFill/>
          <a:ln>
            <a:solidFill>
              <a:srgbClr val="000000"/>
            </a:solidFill>
            <a:miter lim="800000"/>
            <a:headEnd/>
            <a:tailEnd/>
          </a:ln>
        </p:spPr>
      </p:sp>
      <p:sp>
        <p:nvSpPr>
          <p:cNvPr id="1105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1105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23795D5-EC92-4CCF-8D07-A5200E678DFE}" type="slidenum">
              <a:rPr lang="en-US">
                <a:solidFill>
                  <a:prstClr val="black"/>
                </a:solidFill>
              </a:rPr>
              <a:pPr fontAlgn="base">
                <a:spcBef>
                  <a:spcPct val="0"/>
                </a:spcBef>
                <a:spcAft>
                  <a:spcPct val="0"/>
                </a:spcAft>
              </a:pPr>
              <a:t>26</a:t>
            </a:fld>
            <a:endParaRPr lang="en-US" dirty="0">
              <a:solidFill>
                <a:prstClr val="black"/>
              </a:solidFill>
            </a:endParaRPr>
          </a:p>
        </p:txBody>
      </p:sp>
    </p:spTree>
    <p:extLst>
      <p:ext uri="{BB962C8B-B14F-4D97-AF65-F5344CB8AC3E}">
        <p14:creationId xmlns:p14="http://schemas.microsoft.com/office/powerpoint/2010/main" val="1946894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Figure 1.8</a:t>
            </a:r>
          </a:p>
          <a:p>
            <a:endParaRPr lang="en-US" dirty="0"/>
          </a:p>
        </p:txBody>
      </p:sp>
      <p:sp>
        <p:nvSpPr>
          <p:cNvPr id="4" name="Slide Number Placeholder 3"/>
          <p:cNvSpPr>
            <a:spLocks noGrp="1"/>
          </p:cNvSpPr>
          <p:nvPr>
            <p:ph type="sldNum" sz="quarter" idx="5"/>
          </p:nvPr>
        </p:nvSpPr>
        <p:spPr/>
        <p:txBody>
          <a:bodyPr/>
          <a:lstStyle/>
          <a:p>
            <a:fld id="{246F5A5A-B086-468E-8117-C5D86370F88E}" type="slidenum">
              <a:rPr lang="en-US" smtClean="0"/>
              <a:pPr/>
              <a:t>4</a:t>
            </a:fld>
            <a:endParaRPr lang="en-US" dirty="0"/>
          </a:p>
        </p:txBody>
      </p:sp>
    </p:spTree>
    <p:extLst>
      <p:ext uri="{BB962C8B-B14F-4D97-AF65-F5344CB8AC3E}">
        <p14:creationId xmlns:p14="http://schemas.microsoft.com/office/powerpoint/2010/main" val="11777382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p:spPr>
      </p:sp>
      <p:sp>
        <p:nvSpPr>
          <p:cNvPr id="11161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1116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7ABCE94-DFEA-4E16-AE5B-1C7C50FC5778}" type="slidenum">
              <a:rPr lang="en-US">
                <a:solidFill>
                  <a:prstClr val="black"/>
                </a:solidFill>
              </a:rPr>
              <a:pPr fontAlgn="base">
                <a:spcBef>
                  <a:spcPct val="0"/>
                </a:spcBef>
                <a:spcAft>
                  <a:spcPct val="0"/>
                </a:spcAft>
              </a:pPr>
              <a:t>27</a:t>
            </a:fld>
            <a:endParaRPr lang="en-US" dirty="0">
              <a:solidFill>
                <a:prstClr val="black"/>
              </a:solidFill>
            </a:endParaRPr>
          </a:p>
        </p:txBody>
      </p:sp>
    </p:spTree>
    <p:extLst>
      <p:ext uri="{BB962C8B-B14F-4D97-AF65-F5344CB8AC3E}">
        <p14:creationId xmlns:p14="http://schemas.microsoft.com/office/powerpoint/2010/main" val="8199845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p:spPr>
      </p:sp>
      <p:sp>
        <p:nvSpPr>
          <p:cNvPr id="1126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1126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BD009FD-5925-4CB8-B049-5A24ED97E002}" type="slidenum">
              <a:rPr lang="en-US">
                <a:solidFill>
                  <a:prstClr val="black"/>
                </a:solidFill>
              </a:rPr>
              <a:pPr fontAlgn="base">
                <a:spcBef>
                  <a:spcPct val="0"/>
                </a:spcBef>
                <a:spcAft>
                  <a:spcPct val="0"/>
                </a:spcAft>
              </a:pPr>
              <a:t>28</a:t>
            </a:fld>
            <a:endParaRPr lang="en-US" dirty="0">
              <a:solidFill>
                <a:prstClr val="black"/>
              </a:solidFill>
            </a:endParaRPr>
          </a:p>
        </p:txBody>
      </p:sp>
    </p:spTree>
    <p:extLst>
      <p:ext uri="{BB962C8B-B14F-4D97-AF65-F5344CB8AC3E}">
        <p14:creationId xmlns:p14="http://schemas.microsoft.com/office/powerpoint/2010/main" val="12721456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p:spPr>
      </p:sp>
      <p:sp>
        <p:nvSpPr>
          <p:cNvPr id="1146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1146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F9DAC5D-2BE8-4ACC-9AA5-20BECA72795E}" type="slidenum">
              <a:rPr lang="en-US">
                <a:solidFill>
                  <a:prstClr val="black"/>
                </a:solidFill>
              </a:rPr>
              <a:pPr fontAlgn="base">
                <a:spcBef>
                  <a:spcPct val="0"/>
                </a:spcBef>
                <a:spcAft>
                  <a:spcPct val="0"/>
                </a:spcAft>
              </a:pPr>
              <a:t>29</a:t>
            </a:fld>
            <a:endParaRPr lang="en-US" dirty="0">
              <a:solidFill>
                <a:prstClr val="black"/>
              </a:solidFill>
            </a:endParaRPr>
          </a:p>
        </p:txBody>
      </p:sp>
    </p:spTree>
    <p:extLst>
      <p:ext uri="{BB962C8B-B14F-4D97-AF65-F5344CB8AC3E}">
        <p14:creationId xmlns:p14="http://schemas.microsoft.com/office/powerpoint/2010/main" val="34478095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noFill/>
          <a:ln>
            <a:solidFill>
              <a:srgbClr val="000000"/>
            </a:solidFill>
            <a:miter lim="800000"/>
            <a:headEnd/>
            <a:tailEnd/>
          </a:ln>
        </p:spPr>
      </p:sp>
      <p:sp>
        <p:nvSpPr>
          <p:cNvPr id="12902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1290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51DA8C1-A31F-478B-95C6-42B7E39593E3}" type="slidenum">
              <a:rPr lang="en-US">
                <a:solidFill>
                  <a:prstClr val="black"/>
                </a:solidFill>
              </a:rPr>
              <a:pPr fontAlgn="base">
                <a:spcBef>
                  <a:spcPct val="0"/>
                </a:spcBef>
                <a:spcAft>
                  <a:spcPct val="0"/>
                </a:spcAft>
              </a:pPr>
              <a:t>30</a:t>
            </a:fld>
            <a:endParaRPr lang="en-US" dirty="0">
              <a:solidFill>
                <a:prstClr val="black"/>
              </a:solidFill>
            </a:endParaRPr>
          </a:p>
        </p:txBody>
      </p:sp>
    </p:spTree>
    <p:extLst>
      <p:ext uri="{BB962C8B-B14F-4D97-AF65-F5344CB8AC3E}">
        <p14:creationId xmlns:p14="http://schemas.microsoft.com/office/powerpoint/2010/main" val="13959289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bwMode="auto">
          <a:noFill/>
          <a:ln>
            <a:solidFill>
              <a:srgbClr val="000000"/>
            </a:solidFill>
            <a:miter lim="800000"/>
            <a:headEnd/>
            <a:tailEnd/>
          </a:ln>
        </p:spPr>
      </p:sp>
      <p:sp>
        <p:nvSpPr>
          <p:cNvPr id="1300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1300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8DC79D3-3363-41D6-AD32-F4A0FD1A68ED}" type="slidenum">
              <a:rPr lang="en-US">
                <a:solidFill>
                  <a:prstClr val="black"/>
                </a:solidFill>
              </a:rPr>
              <a:pPr fontAlgn="base">
                <a:spcBef>
                  <a:spcPct val="0"/>
                </a:spcBef>
                <a:spcAft>
                  <a:spcPct val="0"/>
                </a:spcAft>
              </a:pPr>
              <a:t>31</a:t>
            </a:fld>
            <a:endParaRPr lang="en-US" dirty="0">
              <a:solidFill>
                <a:prstClr val="black"/>
              </a:solidFill>
            </a:endParaRPr>
          </a:p>
        </p:txBody>
      </p:sp>
    </p:spTree>
    <p:extLst>
      <p:ext uri="{BB962C8B-B14F-4D97-AF65-F5344CB8AC3E}">
        <p14:creationId xmlns:p14="http://schemas.microsoft.com/office/powerpoint/2010/main" val="11002985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bwMode="auto">
          <a:noFill/>
          <a:ln>
            <a:solidFill>
              <a:srgbClr val="000000"/>
            </a:solidFill>
            <a:miter lim="800000"/>
            <a:headEnd/>
            <a:tailEnd/>
          </a:ln>
        </p:spPr>
      </p:sp>
      <p:sp>
        <p:nvSpPr>
          <p:cNvPr id="1310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1310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B834F44-0C9E-46ED-8D3E-AB65C606E110}" type="slidenum">
              <a:rPr lang="en-US">
                <a:solidFill>
                  <a:prstClr val="black"/>
                </a:solidFill>
              </a:rPr>
              <a:pPr fontAlgn="base">
                <a:spcBef>
                  <a:spcPct val="0"/>
                </a:spcBef>
                <a:spcAft>
                  <a:spcPct val="0"/>
                </a:spcAft>
              </a:pPr>
              <a:t>32</a:t>
            </a:fld>
            <a:endParaRPr lang="en-US" dirty="0">
              <a:solidFill>
                <a:prstClr val="black"/>
              </a:solidFill>
            </a:endParaRPr>
          </a:p>
        </p:txBody>
      </p:sp>
    </p:spTree>
    <p:extLst>
      <p:ext uri="{BB962C8B-B14F-4D97-AF65-F5344CB8AC3E}">
        <p14:creationId xmlns:p14="http://schemas.microsoft.com/office/powerpoint/2010/main" val="3078641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noFill/>
          <a:ln>
            <a:solidFill>
              <a:srgbClr val="000000"/>
            </a:solidFill>
            <a:miter lim="800000"/>
            <a:headEnd/>
            <a:tailEnd/>
          </a:ln>
        </p:spPr>
      </p:sp>
      <p:sp>
        <p:nvSpPr>
          <p:cNvPr id="1320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1321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620DA00-6BFF-4A5C-B20F-23DD8CE86296}" type="slidenum">
              <a:rPr lang="en-US">
                <a:solidFill>
                  <a:prstClr val="black"/>
                </a:solidFill>
              </a:rPr>
              <a:pPr fontAlgn="base">
                <a:spcBef>
                  <a:spcPct val="0"/>
                </a:spcBef>
                <a:spcAft>
                  <a:spcPct val="0"/>
                </a:spcAft>
              </a:pPr>
              <a:t>33</a:t>
            </a:fld>
            <a:endParaRPr lang="en-US" dirty="0">
              <a:solidFill>
                <a:prstClr val="black"/>
              </a:solidFill>
            </a:endParaRPr>
          </a:p>
        </p:txBody>
      </p:sp>
    </p:spTree>
    <p:extLst>
      <p:ext uri="{BB962C8B-B14F-4D97-AF65-F5344CB8AC3E}">
        <p14:creationId xmlns:p14="http://schemas.microsoft.com/office/powerpoint/2010/main" val="7772188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p:spPr>
      </p:sp>
      <p:sp>
        <p:nvSpPr>
          <p:cNvPr id="1331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1331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C68AB9E-30F7-4717-8034-C3AD821A9275}" type="slidenum">
              <a:rPr lang="en-US">
                <a:solidFill>
                  <a:prstClr val="black"/>
                </a:solidFill>
              </a:rPr>
              <a:pPr fontAlgn="base">
                <a:spcBef>
                  <a:spcPct val="0"/>
                </a:spcBef>
                <a:spcAft>
                  <a:spcPct val="0"/>
                </a:spcAft>
              </a:pPr>
              <a:t>34</a:t>
            </a:fld>
            <a:endParaRPr lang="en-US" dirty="0">
              <a:solidFill>
                <a:prstClr val="black"/>
              </a:solidFill>
            </a:endParaRPr>
          </a:p>
        </p:txBody>
      </p:sp>
    </p:spTree>
    <p:extLst>
      <p:ext uri="{BB962C8B-B14F-4D97-AF65-F5344CB8AC3E}">
        <p14:creationId xmlns:p14="http://schemas.microsoft.com/office/powerpoint/2010/main" val="34979680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p:spPr>
      </p:sp>
      <p:sp>
        <p:nvSpPr>
          <p:cNvPr id="1331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1331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C68AB9E-30F7-4717-8034-C3AD821A9275}" type="slidenum">
              <a:rPr lang="en-US">
                <a:solidFill>
                  <a:prstClr val="black"/>
                </a:solidFill>
              </a:rPr>
              <a:pPr fontAlgn="base">
                <a:spcBef>
                  <a:spcPct val="0"/>
                </a:spcBef>
                <a:spcAft>
                  <a:spcPct val="0"/>
                </a:spcAft>
              </a:pPr>
              <a:t>35</a:t>
            </a:fld>
            <a:endParaRPr lang="en-US" dirty="0">
              <a:solidFill>
                <a:prstClr val="black"/>
              </a:solidFill>
            </a:endParaRPr>
          </a:p>
        </p:txBody>
      </p:sp>
    </p:spTree>
    <p:extLst>
      <p:ext uri="{BB962C8B-B14F-4D97-AF65-F5344CB8AC3E}">
        <p14:creationId xmlns:p14="http://schemas.microsoft.com/office/powerpoint/2010/main" val="20897423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p:spPr>
      </p:sp>
      <p:sp>
        <p:nvSpPr>
          <p:cNvPr id="1331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1331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C68AB9E-30F7-4717-8034-C3AD821A9275}" type="slidenum">
              <a:rPr lang="en-US">
                <a:solidFill>
                  <a:prstClr val="black"/>
                </a:solidFill>
              </a:rPr>
              <a:pPr fontAlgn="base">
                <a:spcBef>
                  <a:spcPct val="0"/>
                </a:spcBef>
                <a:spcAft>
                  <a:spcPct val="0"/>
                </a:spcAft>
              </a:pPr>
              <a:t>36</a:t>
            </a:fld>
            <a:endParaRPr lang="en-US" dirty="0">
              <a:solidFill>
                <a:prstClr val="black"/>
              </a:solidFill>
            </a:endParaRPr>
          </a:p>
        </p:txBody>
      </p:sp>
    </p:spTree>
    <p:extLst>
      <p:ext uri="{BB962C8B-B14F-4D97-AF65-F5344CB8AC3E}">
        <p14:creationId xmlns:p14="http://schemas.microsoft.com/office/powerpoint/2010/main" val="36854814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Fact Book Figure 1.1 as of June 2023</a:t>
            </a:r>
          </a:p>
          <a:p>
            <a:endParaRPr lang="en-US" dirty="0"/>
          </a:p>
        </p:txBody>
      </p:sp>
      <p:sp>
        <p:nvSpPr>
          <p:cNvPr id="4" name="Slide Number Placeholder 3"/>
          <p:cNvSpPr>
            <a:spLocks noGrp="1"/>
          </p:cNvSpPr>
          <p:nvPr>
            <p:ph type="sldNum" sz="quarter" idx="5"/>
          </p:nvPr>
        </p:nvSpPr>
        <p:spPr/>
        <p:txBody>
          <a:bodyPr/>
          <a:lstStyle/>
          <a:p>
            <a:fld id="{246F5A5A-B086-468E-8117-C5D86370F88E}" type="slidenum">
              <a:rPr lang="en-US" smtClean="0"/>
              <a:pPr/>
              <a:t>5</a:t>
            </a:fld>
            <a:endParaRPr lang="en-US" dirty="0"/>
          </a:p>
        </p:txBody>
      </p:sp>
    </p:spTree>
    <p:extLst>
      <p:ext uri="{BB962C8B-B14F-4D97-AF65-F5344CB8AC3E}">
        <p14:creationId xmlns:p14="http://schemas.microsoft.com/office/powerpoint/2010/main" val="32720762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p:spPr>
      </p:sp>
      <p:sp>
        <p:nvSpPr>
          <p:cNvPr id="1331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1331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C68AB9E-30F7-4717-8034-C3AD821A9275}" type="slidenum">
              <a:rPr lang="en-US">
                <a:solidFill>
                  <a:prstClr val="black"/>
                </a:solidFill>
              </a:rPr>
              <a:pPr fontAlgn="base">
                <a:spcBef>
                  <a:spcPct val="0"/>
                </a:spcBef>
                <a:spcAft>
                  <a:spcPct val="0"/>
                </a:spcAft>
              </a:pPr>
              <a:t>37</a:t>
            </a:fld>
            <a:endParaRPr lang="en-US" dirty="0">
              <a:solidFill>
                <a:prstClr val="black"/>
              </a:solidFill>
            </a:endParaRPr>
          </a:p>
        </p:txBody>
      </p:sp>
    </p:spTree>
    <p:extLst>
      <p:ext uri="{BB962C8B-B14F-4D97-AF65-F5344CB8AC3E}">
        <p14:creationId xmlns:p14="http://schemas.microsoft.com/office/powerpoint/2010/main" val="165507016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p:spPr>
      </p:sp>
      <p:sp>
        <p:nvSpPr>
          <p:cNvPr id="1331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1331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C68AB9E-30F7-4717-8034-C3AD821A9275}" type="slidenum">
              <a:rPr lang="en-US">
                <a:solidFill>
                  <a:prstClr val="black"/>
                </a:solidFill>
              </a:rPr>
              <a:pPr fontAlgn="base">
                <a:spcBef>
                  <a:spcPct val="0"/>
                </a:spcBef>
                <a:spcAft>
                  <a:spcPct val="0"/>
                </a:spcAft>
              </a:pPr>
              <a:t>38</a:t>
            </a:fld>
            <a:endParaRPr lang="en-US" dirty="0">
              <a:solidFill>
                <a:prstClr val="black"/>
              </a:solidFill>
            </a:endParaRPr>
          </a:p>
        </p:txBody>
      </p:sp>
    </p:spTree>
    <p:extLst>
      <p:ext uri="{BB962C8B-B14F-4D97-AF65-F5344CB8AC3E}">
        <p14:creationId xmlns:p14="http://schemas.microsoft.com/office/powerpoint/2010/main" val="393970627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p:spPr>
      </p:sp>
      <p:sp>
        <p:nvSpPr>
          <p:cNvPr id="1331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1331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C68AB9E-30F7-4717-8034-C3AD821A9275}" type="slidenum">
              <a:rPr lang="en-US">
                <a:solidFill>
                  <a:prstClr val="black"/>
                </a:solidFill>
              </a:rPr>
              <a:pPr fontAlgn="base">
                <a:spcBef>
                  <a:spcPct val="0"/>
                </a:spcBef>
                <a:spcAft>
                  <a:spcPct val="0"/>
                </a:spcAft>
              </a:pPr>
              <a:t>39</a:t>
            </a:fld>
            <a:endParaRPr lang="en-US" dirty="0">
              <a:solidFill>
                <a:prstClr val="black"/>
              </a:solidFill>
            </a:endParaRPr>
          </a:p>
        </p:txBody>
      </p:sp>
    </p:spTree>
    <p:extLst>
      <p:ext uri="{BB962C8B-B14F-4D97-AF65-F5344CB8AC3E}">
        <p14:creationId xmlns:p14="http://schemas.microsoft.com/office/powerpoint/2010/main" val="24414344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p:spPr>
      </p:sp>
      <p:sp>
        <p:nvSpPr>
          <p:cNvPr id="1331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1331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C68AB9E-30F7-4717-8034-C3AD821A9275}" type="slidenum">
              <a:rPr lang="en-US">
                <a:solidFill>
                  <a:prstClr val="black"/>
                </a:solidFill>
              </a:rPr>
              <a:pPr fontAlgn="base">
                <a:spcBef>
                  <a:spcPct val="0"/>
                </a:spcBef>
                <a:spcAft>
                  <a:spcPct val="0"/>
                </a:spcAft>
              </a:pPr>
              <a:t>40</a:t>
            </a:fld>
            <a:endParaRPr lang="en-US" dirty="0">
              <a:solidFill>
                <a:prstClr val="black"/>
              </a:solidFill>
            </a:endParaRPr>
          </a:p>
        </p:txBody>
      </p:sp>
    </p:spTree>
    <p:extLst>
      <p:ext uri="{BB962C8B-B14F-4D97-AF65-F5344CB8AC3E}">
        <p14:creationId xmlns:p14="http://schemas.microsoft.com/office/powerpoint/2010/main" val="397390489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p:spPr>
      </p:sp>
      <p:sp>
        <p:nvSpPr>
          <p:cNvPr id="1331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1331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C68AB9E-30F7-4717-8034-C3AD821A9275}" type="slidenum">
              <a:rPr lang="en-US">
                <a:solidFill>
                  <a:prstClr val="black"/>
                </a:solidFill>
              </a:rPr>
              <a:pPr fontAlgn="base">
                <a:spcBef>
                  <a:spcPct val="0"/>
                </a:spcBef>
                <a:spcAft>
                  <a:spcPct val="0"/>
                </a:spcAft>
              </a:pPr>
              <a:t>41</a:t>
            </a:fld>
            <a:endParaRPr lang="en-US" dirty="0">
              <a:solidFill>
                <a:prstClr val="black"/>
              </a:solidFill>
            </a:endParaRPr>
          </a:p>
        </p:txBody>
      </p:sp>
    </p:spTree>
    <p:extLst>
      <p:ext uri="{BB962C8B-B14F-4D97-AF65-F5344CB8AC3E}">
        <p14:creationId xmlns:p14="http://schemas.microsoft.com/office/powerpoint/2010/main" val="29790254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June 2023</a:t>
            </a:r>
          </a:p>
          <a:p>
            <a:endParaRPr lang="en-US" sz="1200" dirty="0"/>
          </a:p>
          <a:p>
            <a:endParaRPr lang="en-US" dirty="0"/>
          </a:p>
        </p:txBody>
      </p:sp>
      <p:sp>
        <p:nvSpPr>
          <p:cNvPr id="4" name="Slide Number Placeholder 3"/>
          <p:cNvSpPr>
            <a:spLocks noGrp="1"/>
          </p:cNvSpPr>
          <p:nvPr>
            <p:ph type="sldNum" sz="quarter" idx="5"/>
          </p:nvPr>
        </p:nvSpPr>
        <p:spPr/>
        <p:txBody>
          <a:bodyPr/>
          <a:lstStyle/>
          <a:p>
            <a:fld id="{246F5A5A-B086-468E-8117-C5D86370F88E}" type="slidenum">
              <a:rPr lang="en-US" smtClean="0"/>
              <a:pPr/>
              <a:t>6</a:t>
            </a:fld>
            <a:endParaRPr lang="en-US" dirty="0"/>
          </a:p>
        </p:txBody>
      </p:sp>
    </p:spTree>
    <p:extLst>
      <p:ext uri="{BB962C8B-B14F-4D97-AF65-F5344CB8AC3E}">
        <p14:creationId xmlns:p14="http://schemas.microsoft.com/office/powerpoint/2010/main" val="31287917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June 2023</a:t>
            </a:r>
          </a:p>
          <a:p>
            <a:endParaRPr lang="en-US" sz="1200" dirty="0"/>
          </a:p>
          <a:p>
            <a:endParaRPr lang="en-US" dirty="0"/>
          </a:p>
        </p:txBody>
      </p:sp>
      <p:sp>
        <p:nvSpPr>
          <p:cNvPr id="4" name="Slide Number Placeholder 3"/>
          <p:cNvSpPr>
            <a:spLocks noGrp="1"/>
          </p:cNvSpPr>
          <p:nvPr>
            <p:ph type="sldNum" sz="quarter" idx="5"/>
          </p:nvPr>
        </p:nvSpPr>
        <p:spPr/>
        <p:txBody>
          <a:bodyPr/>
          <a:lstStyle/>
          <a:p>
            <a:fld id="{246F5A5A-B086-468E-8117-C5D86370F88E}" type="slidenum">
              <a:rPr lang="en-US" smtClean="0"/>
              <a:pPr/>
              <a:t>7</a:t>
            </a:fld>
            <a:endParaRPr lang="en-US" dirty="0"/>
          </a:p>
        </p:txBody>
      </p:sp>
    </p:spTree>
    <p:extLst>
      <p:ext uri="{BB962C8B-B14F-4D97-AF65-F5344CB8AC3E}">
        <p14:creationId xmlns:p14="http://schemas.microsoft.com/office/powerpoint/2010/main" val="21458200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911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911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29D43CD-E0EC-4537-9986-BC0D7D02A020}" type="slidenum">
              <a:rPr lang="en-US">
                <a:solidFill>
                  <a:prstClr val="black"/>
                </a:solidFill>
              </a:rPr>
              <a:pPr fontAlgn="base">
                <a:spcBef>
                  <a:spcPct val="0"/>
                </a:spcBef>
                <a:spcAft>
                  <a:spcPct val="0"/>
                </a:spcAft>
              </a:pPr>
              <a:t>8</a:t>
            </a:fld>
            <a:endParaRPr lang="en-US" dirty="0">
              <a:solidFill>
                <a:prstClr val="black"/>
              </a:solidFill>
            </a:endParaRPr>
          </a:p>
        </p:txBody>
      </p:sp>
    </p:spTree>
    <p:extLst>
      <p:ext uri="{BB962C8B-B14F-4D97-AF65-F5344CB8AC3E}">
        <p14:creationId xmlns:p14="http://schemas.microsoft.com/office/powerpoint/2010/main" val="13124449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921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921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471DC82-084C-4CF8-B66C-6D23C58BC95A}" type="slidenum">
              <a:rPr lang="en-US">
                <a:solidFill>
                  <a:prstClr val="black"/>
                </a:solidFill>
              </a:rPr>
              <a:pPr fontAlgn="base">
                <a:spcBef>
                  <a:spcPct val="0"/>
                </a:spcBef>
                <a:spcAft>
                  <a:spcPct val="0"/>
                </a:spcAft>
              </a:pPr>
              <a:t>9</a:t>
            </a:fld>
            <a:endParaRPr lang="en-US" dirty="0">
              <a:solidFill>
                <a:prstClr val="black"/>
              </a:solidFill>
            </a:endParaRPr>
          </a:p>
        </p:txBody>
      </p:sp>
    </p:spTree>
    <p:extLst>
      <p:ext uri="{BB962C8B-B14F-4D97-AF65-F5344CB8AC3E}">
        <p14:creationId xmlns:p14="http://schemas.microsoft.com/office/powerpoint/2010/main" val="15906274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921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921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471DC82-084C-4CF8-B66C-6D23C58BC95A}" type="slidenum">
              <a:rPr lang="en-US">
                <a:solidFill>
                  <a:prstClr val="black"/>
                </a:solidFill>
              </a:rPr>
              <a:pPr fontAlgn="base">
                <a:spcBef>
                  <a:spcPct val="0"/>
                </a:spcBef>
                <a:spcAft>
                  <a:spcPct val="0"/>
                </a:spcAft>
              </a:pPr>
              <a:t>10</a:t>
            </a:fld>
            <a:endParaRPr lang="en-US" dirty="0">
              <a:solidFill>
                <a:prstClr val="black"/>
              </a:solidFill>
            </a:endParaRPr>
          </a:p>
        </p:txBody>
      </p:sp>
    </p:spTree>
    <p:extLst>
      <p:ext uri="{BB962C8B-B14F-4D97-AF65-F5344CB8AC3E}">
        <p14:creationId xmlns:p14="http://schemas.microsoft.com/office/powerpoint/2010/main" val="40020789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p:spPr>
      </p:sp>
      <p:sp>
        <p:nvSpPr>
          <p:cNvPr id="993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993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79C6358-080C-4A99-9018-053786836F2D}" type="slidenum">
              <a:rPr lang="en-US">
                <a:solidFill>
                  <a:prstClr val="black"/>
                </a:solidFill>
              </a:rPr>
              <a:pPr fontAlgn="base">
                <a:spcBef>
                  <a:spcPct val="0"/>
                </a:spcBef>
                <a:spcAft>
                  <a:spcPct val="0"/>
                </a:spcAft>
              </a:pPr>
              <a:t>11</a:t>
            </a:fld>
            <a:endParaRPr lang="en-US" dirty="0">
              <a:solidFill>
                <a:prstClr val="black"/>
              </a:solidFill>
            </a:endParaRPr>
          </a:p>
        </p:txBody>
      </p:sp>
    </p:spTree>
    <p:extLst>
      <p:ext uri="{BB962C8B-B14F-4D97-AF65-F5344CB8AC3E}">
        <p14:creationId xmlns:p14="http://schemas.microsoft.com/office/powerpoint/2010/main" val="11595273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0"/>
            <a:ext cx="9169804" cy="6866467"/>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a:prstGeom prst="rect">
            <a:avLst/>
          </a:prstGeom>
        </p:spPr>
        <p:txBody>
          <a:bodyPr anchor="b">
            <a:noAutofit/>
          </a:bodyPr>
          <a:lstStyle>
            <a:lvl1pPr algn="r">
              <a:defRPr sz="4000">
                <a:solidFill>
                  <a:schemeClr val="accent1"/>
                </a:solidFill>
              </a:defRPr>
            </a:lvl1pPr>
          </a:lstStyle>
          <a:p>
            <a:r>
              <a:rPr lang="en-US" dirty="0"/>
              <a:t>Click to edit Master title style</a:t>
            </a:r>
          </a:p>
        </p:txBody>
      </p:sp>
      <p:sp>
        <p:nvSpPr>
          <p:cNvPr id="3" name="Subtitle 2"/>
          <p:cNvSpPr>
            <a:spLocks noGrp="1"/>
          </p:cNvSpPr>
          <p:nvPr>
            <p:ph type="subTitle" idx="1"/>
          </p:nvPr>
        </p:nvSpPr>
        <p:spPr>
          <a:xfrm>
            <a:off x="1130595" y="4050836"/>
            <a:ext cx="5826719" cy="1096899"/>
          </a:xfrm>
        </p:spPr>
        <p:txBody>
          <a:bodyPr anchor="t"/>
          <a:lstStyle>
            <a:lvl1pPr marL="0" indent="0" algn="r">
              <a:buNone/>
              <a:defRPr b="1">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a:xfrm>
            <a:off x="4571999" y="5156201"/>
            <a:ext cx="2373343" cy="533398"/>
          </a:xfrm>
          <a:prstGeom prst="rect">
            <a:avLst/>
          </a:prstGeom>
        </p:spPr>
        <p:txBody>
          <a:bodyPr/>
          <a:lstStyle>
            <a:lvl1pPr>
              <a:defRPr sz="1400"/>
            </a:lvl1pPr>
          </a:lstStyle>
          <a:p>
            <a:fld id="{93C1C89D-E2E0-4B7D-A7C9-2B98A8935634}" type="datetime4">
              <a:rPr lang="en-US" smtClean="0"/>
              <a:t>September 20, 2023</a:t>
            </a:fld>
            <a:endParaRPr lang="en-US" dirty="0"/>
          </a:p>
        </p:txBody>
      </p:sp>
    </p:spTree>
    <p:extLst>
      <p:ext uri="{BB962C8B-B14F-4D97-AF65-F5344CB8AC3E}">
        <p14:creationId xmlns:p14="http://schemas.microsoft.com/office/powerpoint/2010/main" val="4033013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692129" y="6041363"/>
            <a:ext cx="1920240" cy="365125"/>
          </a:xfrm>
          <a:prstGeom prst="rect">
            <a:avLst/>
          </a:prstGeom>
        </p:spPr>
        <p:txBody>
          <a:bodyPr/>
          <a:lstStyle/>
          <a:p>
            <a:fld id="{E3C6275C-FADD-468C-9637-A4EF5FBA0626}" type="datetime4">
              <a:rPr lang="en-US" smtClean="0"/>
              <a:t>September 20, 2023</a:t>
            </a:fld>
            <a:endParaRPr lang="en-US" dirty="0"/>
          </a:p>
        </p:txBody>
      </p:sp>
      <p:sp>
        <p:nvSpPr>
          <p:cNvPr id="3" name="Footer Placeholder 2"/>
          <p:cNvSpPr>
            <a:spLocks noGrp="1"/>
          </p:cNvSpPr>
          <p:nvPr>
            <p:ph type="ftr" sz="quarter" idx="11"/>
          </p:nvPr>
        </p:nvSpPr>
        <p:spPr>
          <a:xfrm>
            <a:off x="609599" y="6041363"/>
            <a:ext cx="4622973" cy="365125"/>
          </a:xfrm>
          <a:prstGeom prst="rect">
            <a:avLst/>
          </a:prstGeom>
        </p:spPr>
        <p:txBody>
          <a:bodyPr/>
          <a:lstStyle/>
          <a:p>
            <a:r>
              <a:rPr lang="en-US"/>
              <a:t>Developments in the Regulation of Financial Products</a:t>
            </a:r>
            <a:endParaRPr lang="en-US" dirty="0"/>
          </a:p>
        </p:txBody>
      </p:sp>
      <p:sp>
        <p:nvSpPr>
          <p:cNvPr id="4" name="Slide Number Placeholder 3"/>
          <p:cNvSpPr>
            <a:spLocks noGrp="1"/>
          </p:cNvSpPr>
          <p:nvPr>
            <p:ph type="sldNum" sz="quarter" idx="12"/>
          </p:nvPr>
        </p:nvSpPr>
        <p:spPr>
          <a:xfrm>
            <a:off x="7735600" y="6041363"/>
            <a:ext cx="626270" cy="365125"/>
          </a:xfrm>
          <a:prstGeom prst="rect">
            <a:avLst/>
          </a:prstGeo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7879294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a:prstGeom prst="rect">
            <a:avLst/>
          </a:prstGeo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a:xfrm>
            <a:off x="5692129" y="6041363"/>
            <a:ext cx="1920240" cy="365125"/>
          </a:xfrm>
          <a:prstGeom prst="rect">
            <a:avLst/>
          </a:prstGeom>
        </p:spPr>
        <p:txBody>
          <a:bodyPr/>
          <a:lstStyle/>
          <a:p>
            <a:fld id="{14E006D3-8919-4549-91D3-5A88B9ACF3BB}" type="datetime4">
              <a:rPr lang="en-US" smtClean="0"/>
              <a:t>September 20, 2023</a:t>
            </a:fld>
            <a:endParaRPr lang="en-US" dirty="0"/>
          </a:p>
        </p:txBody>
      </p:sp>
      <p:sp>
        <p:nvSpPr>
          <p:cNvPr id="6" name="Footer Placeholder 5"/>
          <p:cNvSpPr>
            <a:spLocks noGrp="1"/>
          </p:cNvSpPr>
          <p:nvPr>
            <p:ph type="ftr" sz="quarter" idx="11"/>
          </p:nvPr>
        </p:nvSpPr>
        <p:spPr>
          <a:xfrm>
            <a:off x="609599" y="6041363"/>
            <a:ext cx="4622973" cy="365125"/>
          </a:xfrm>
          <a:prstGeom prst="rect">
            <a:avLst/>
          </a:prstGeom>
        </p:spPr>
        <p:txBody>
          <a:bodyPr/>
          <a:lstStyle/>
          <a:p>
            <a:r>
              <a:rPr lang="en-US"/>
              <a:t>Developments in the Regulation of Financial Products</a:t>
            </a:r>
            <a:endParaRPr lang="en-US" dirty="0"/>
          </a:p>
        </p:txBody>
      </p:sp>
      <p:sp>
        <p:nvSpPr>
          <p:cNvPr id="7" name="Slide Number Placeholder 6"/>
          <p:cNvSpPr>
            <a:spLocks noGrp="1"/>
          </p:cNvSpPr>
          <p:nvPr>
            <p:ph type="sldNum" sz="quarter" idx="12"/>
          </p:nvPr>
        </p:nvSpPr>
        <p:spPr>
          <a:xfrm>
            <a:off x="7735600" y="6041363"/>
            <a:ext cx="626270" cy="365125"/>
          </a:xfrm>
          <a:prstGeom prst="rect">
            <a:avLst/>
          </a:prstGeom>
        </p:spPr>
        <p:txBody>
          <a:bodyPr/>
          <a:lstStyle/>
          <a:p>
            <a:fld id="{47333891-D5E7-4C7B-BF1D-E855E53CB5A8}" type="slidenum">
              <a:rPr lang="en-US" dirty="0"/>
              <a:t>‹#›</a:t>
            </a:fld>
            <a:endParaRPr lang="en-US" dirty="0"/>
          </a:p>
        </p:txBody>
      </p:sp>
    </p:spTree>
    <p:extLst>
      <p:ext uri="{BB962C8B-B14F-4D97-AF65-F5344CB8AC3E}">
        <p14:creationId xmlns:p14="http://schemas.microsoft.com/office/powerpoint/2010/main" val="3751273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a:prstGeom prst="rect">
            <a:avLst/>
          </a:prstGeo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5692129" y="6041363"/>
            <a:ext cx="1920240" cy="365125"/>
          </a:xfrm>
          <a:prstGeom prst="rect">
            <a:avLst/>
          </a:prstGeom>
        </p:spPr>
        <p:txBody>
          <a:bodyPr/>
          <a:lstStyle/>
          <a:p>
            <a:fld id="{F2144809-1354-43F9-9D49-390B5A8EA8F7}" type="datetime4">
              <a:rPr lang="en-US" smtClean="0"/>
              <a:t>September 20, 2023</a:t>
            </a:fld>
            <a:endParaRPr lang="en-US" dirty="0"/>
          </a:p>
        </p:txBody>
      </p:sp>
      <p:sp>
        <p:nvSpPr>
          <p:cNvPr id="6" name="Footer Placeholder 5"/>
          <p:cNvSpPr>
            <a:spLocks noGrp="1"/>
          </p:cNvSpPr>
          <p:nvPr>
            <p:ph type="ftr" sz="quarter" idx="11"/>
          </p:nvPr>
        </p:nvSpPr>
        <p:spPr>
          <a:xfrm>
            <a:off x="609599" y="6041363"/>
            <a:ext cx="4622973" cy="365125"/>
          </a:xfrm>
          <a:prstGeom prst="rect">
            <a:avLst/>
          </a:prstGeom>
        </p:spPr>
        <p:txBody>
          <a:bodyPr/>
          <a:lstStyle/>
          <a:p>
            <a:r>
              <a:rPr lang="en-US"/>
              <a:t>Developments in the Regulation of Financial Products</a:t>
            </a:r>
            <a:endParaRPr lang="en-US" dirty="0"/>
          </a:p>
        </p:txBody>
      </p:sp>
      <p:sp>
        <p:nvSpPr>
          <p:cNvPr id="7" name="Slide Number Placeholder 6"/>
          <p:cNvSpPr>
            <a:spLocks noGrp="1"/>
          </p:cNvSpPr>
          <p:nvPr>
            <p:ph type="sldNum" sz="quarter" idx="12"/>
          </p:nvPr>
        </p:nvSpPr>
        <p:spPr>
          <a:xfrm>
            <a:off x="7735600" y="6041363"/>
            <a:ext cx="626270" cy="365125"/>
          </a:xfrm>
          <a:prstGeom prst="rect">
            <a:avLst/>
          </a:prstGeo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1678611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a:prstGeom prst="rect">
            <a:avLst/>
          </a:prstGeo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692129" y="6041363"/>
            <a:ext cx="1920240" cy="365125"/>
          </a:xfrm>
          <a:prstGeom prst="rect">
            <a:avLst/>
          </a:prstGeom>
        </p:spPr>
        <p:txBody>
          <a:bodyPr/>
          <a:lstStyle/>
          <a:p>
            <a:fld id="{7524C152-2EC7-44D3-935E-F5BFD57DC581}" type="datetime4">
              <a:rPr lang="en-US" smtClean="0"/>
              <a:t>September 20, 2023</a:t>
            </a:fld>
            <a:endParaRPr lang="en-US" dirty="0"/>
          </a:p>
        </p:txBody>
      </p:sp>
      <p:sp>
        <p:nvSpPr>
          <p:cNvPr id="5" name="Footer Placeholder 4"/>
          <p:cNvSpPr>
            <a:spLocks noGrp="1"/>
          </p:cNvSpPr>
          <p:nvPr>
            <p:ph type="ftr" sz="quarter" idx="11"/>
          </p:nvPr>
        </p:nvSpPr>
        <p:spPr>
          <a:xfrm>
            <a:off x="609599" y="6041363"/>
            <a:ext cx="4622973" cy="365125"/>
          </a:xfrm>
          <a:prstGeom prst="rect">
            <a:avLst/>
          </a:prstGeom>
        </p:spPr>
        <p:txBody>
          <a:bodyPr/>
          <a:lstStyle/>
          <a:p>
            <a:r>
              <a:rPr lang="en-US"/>
              <a:t>Developments in the Regulation of Financial Products</a:t>
            </a:r>
            <a:endParaRPr lang="en-US" dirty="0"/>
          </a:p>
        </p:txBody>
      </p:sp>
      <p:sp>
        <p:nvSpPr>
          <p:cNvPr id="6" name="Slide Number Placeholder 5"/>
          <p:cNvSpPr>
            <a:spLocks noGrp="1"/>
          </p:cNvSpPr>
          <p:nvPr>
            <p:ph type="sldNum" sz="quarter" idx="12"/>
          </p:nvPr>
        </p:nvSpPr>
        <p:spPr>
          <a:xfrm>
            <a:off x="7735600" y="6041363"/>
            <a:ext cx="626270" cy="365125"/>
          </a:xfrm>
          <a:prstGeom prst="rect">
            <a:avLst/>
          </a:prstGeo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8203587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a:prstGeom prst="rect">
            <a:avLst/>
          </a:prstGeo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692129" y="6041363"/>
            <a:ext cx="1920240" cy="365125"/>
          </a:xfrm>
          <a:prstGeom prst="rect">
            <a:avLst/>
          </a:prstGeom>
        </p:spPr>
        <p:txBody>
          <a:bodyPr/>
          <a:lstStyle/>
          <a:p>
            <a:fld id="{BD2705DB-5BE2-465C-BD31-E89A68F697D6}" type="datetime4">
              <a:rPr lang="en-US" smtClean="0"/>
              <a:t>September 20, 2023</a:t>
            </a:fld>
            <a:endParaRPr lang="en-US" dirty="0"/>
          </a:p>
        </p:txBody>
      </p:sp>
      <p:sp>
        <p:nvSpPr>
          <p:cNvPr id="5" name="Footer Placeholder 4"/>
          <p:cNvSpPr>
            <a:spLocks noGrp="1"/>
          </p:cNvSpPr>
          <p:nvPr>
            <p:ph type="ftr" sz="quarter" idx="11"/>
          </p:nvPr>
        </p:nvSpPr>
        <p:spPr>
          <a:xfrm>
            <a:off x="609599" y="6041363"/>
            <a:ext cx="4622973" cy="365125"/>
          </a:xfrm>
          <a:prstGeom prst="rect">
            <a:avLst/>
          </a:prstGeom>
        </p:spPr>
        <p:txBody>
          <a:bodyPr/>
          <a:lstStyle/>
          <a:p>
            <a:r>
              <a:rPr lang="en-US"/>
              <a:t>Developments in the Regulation of Financial Products</a:t>
            </a:r>
            <a:endParaRPr lang="en-US" dirty="0"/>
          </a:p>
        </p:txBody>
      </p:sp>
      <p:sp>
        <p:nvSpPr>
          <p:cNvPr id="6" name="Slide Number Placeholder 5"/>
          <p:cNvSpPr>
            <a:spLocks noGrp="1"/>
          </p:cNvSpPr>
          <p:nvPr>
            <p:ph type="sldNum" sz="quarter" idx="12"/>
          </p:nvPr>
        </p:nvSpPr>
        <p:spPr>
          <a:xfrm>
            <a:off x="7735600" y="6041363"/>
            <a:ext cx="626270" cy="365125"/>
          </a:xfrm>
          <a:prstGeom prst="rect">
            <a:avLst/>
          </a:prstGeom>
        </p:spPr>
        <p:txBody>
          <a:bodyPr/>
          <a:lstStyle/>
          <a:p>
            <a:fld id="{D57F1E4F-1CFF-5643-939E-217C01CDF565}" type="slidenum">
              <a:rPr lang="en-US" dirty="0"/>
              <a:pPr/>
              <a:t>‹#›</a:t>
            </a:fld>
            <a:endParaRPr lang="en-US" dirty="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2267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a:prstGeom prst="rect">
            <a:avLst/>
          </a:prstGeo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692129" y="6041363"/>
            <a:ext cx="1920240" cy="365125"/>
          </a:xfrm>
          <a:prstGeom prst="rect">
            <a:avLst/>
          </a:prstGeom>
        </p:spPr>
        <p:txBody>
          <a:bodyPr/>
          <a:lstStyle/>
          <a:p>
            <a:fld id="{0C8B0807-2A77-4426-869D-E7FFC1780508}" type="datetime4">
              <a:rPr lang="en-US" smtClean="0"/>
              <a:t>September 20, 2023</a:t>
            </a:fld>
            <a:endParaRPr lang="en-US" dirty="0"/>
          </a:p>
        </p:txBody>
      </p:sp>
      <p:sp>
        <p:nvSpPr>
          <p:cNvPr id="5" name="Footer Placeholder 4"/>
          <p:cNvSpPr>
            <a:spLocks noGrp="1"/>
          </p:cNvSpPr>
          <p:nvPr>
            <p:ph type="ftr" sz="quarter" idx="11"/>
          </p:nvPr>
        </p:nvSpPr>
        <p:spPr>
          <a:xfrm>
            <a:off x="609599" y="6041363"/>
            <a:ext cx="4622973" cy="365125"/>
          </a:xfrm>
          <a:prstGeom prst="rect">
            <a:avLst/>
          </a:prstGeom>
        </p:spPr>
        <p:txBody>
          <a:bodyPr/>
          <a:lstStyle/>
          <a:p>
            <a:r>
              <a:rPr lang="en-US"/>
              <a:t>Developments in the Regulation of Financial Products</a:t>
            </a:r>
            <a:endParaRPr lang="en-US" dirty="0"/>
          </a:p>
        </p:txBody>
      </p:sp>
      <p:sp>
        <p:nvSpPr>
          <p:cNvPr id="6" name="Slide Number Placeholder 5"/>
          <p:cNvSpPr>
            <a:spLocks noGrp="1"/>
          </p:cNvSpPr>
          <p:nvPr>
            <p:ph type="sldNum" sz="quarter" idx="12"/>
          </p:nvPr>
        </p:nvSpPr>
        <p:spPr>
          <a:xfrm>
            <a:off x="7735600" y="6041363"/>
            <a:ext cx="626270" cy="365125"/>
          </a:xfrm>
          <a:prstGeom prst="rect">
            <a:avLst/>
          </a:prstGeo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4034774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a:prstGeom prst="rect">
            <a:avLst/>
          </a:prstGeo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692129" y="6041363"/>
            <a:ext cx="1920240" cy="365125"/>
          </a:xfrm>
          <a:prstGeom prst="rect">
            <a:avLst/>
          </a:prstGeom>
        </p:spPr>
        <p:txBody>
          <a:bodyPr/>
          <a:lstStyle/>
          <a:p>
            <a:fld id="{5C9741EA-8592-4329-970F-031033699F54}" type="datetime4">
              <a:rPr lang="en-US" smtClean="0"/>
              <a:t>September 20, 2023</a:t>
            </a:fld>
            <a:endParaRPr lang="en-US" dirty="0"/>
          </a:p>
        </p:txBody>
      </p:sp>
      <p:sp>
        <p:nvSpPr>
          <p:cNvPr id="5" name="Footer Placeholder 4"/>
          <p:cNvSpPr>
            <a:spLocks noGrp="1"/>
          </p:cNvSpPr>
          <p:nvPr>
            <p:ph type="ftr" sz="quarter" idx="11"/>
          </p:nvPr>
        </p:nvSpPr>
        <p:spPr>
          <a:xfrm>
            <a:off x="609599" y="6041363"/>
            <a:ext cx="4622973" cy="365125"/>
          </a:xfrm>
          <a:prstGeom prst="rect">
            <a:avLst/>
          </a:prstGeom>
        </p:spPr>
        <p:txBody>
          <a:bodyPr/>
          <a:lstStyle/>
          <a:p>
            <a:r>
              <a:rPr lang="en-US"/>
              <a:t>Developments in the Regulation of Financial Products</a:t>
            </a:r>
            <a:endParaRPr lang="en-US" dirty="0"/>
          </a:p>
        </p:txBody>
      </p:sp>
      <p:sp>
        <p:nvSpPr>
          <p:cNvPr id="6" name="Slide Number Placeholder 5"/>
          <p:cNvSpPr>
            <a:spLocks noGrp="1"/>
          </p:cNvSpPr>
          <p:nvPr>
            <p:ph type="sldNum" sz="quarter" idx="12"/>
          </p:nvPr>
        </p:nvSpPr>
        <p:spPr>
          <a:xfrm>
            <a:off x="7735600" y="6041363"/>
            <a:ext cx="626270" cy="365125"/>
          </a:xfrm>
          <a:prstGeom prst="rect">
            <a:avLst/>
          </a:prstGeom>
        </p:spPr>
        <p:txBody>
          <a:bodyPr/>
          <a:lstStyle/>
          <a:p>
            <a:fld id="{D57F1E4F-1CFF-5643-939E-217C01CDF565}" type="slidenum">
              <a:rPr lang="en-US" dirty="0"/>
              <a:pPr/>
              <a:t>‹#›</a:t>
            </a:fld>
            <a:endParaRPr lang="en-US" dirty="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129185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a:prstGeom prst="rect">
            <a:avLst/>
          </a:prstGeo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692129" y="6041363"/>
            <a:ext cx="1920240" cy="365125"/>
          </a:xfrm>
          <a:prstGeom prst="rect">
            <a:avLst/>
          </a:prstGeom>
        </p:spPr>
        <p:txBody>
          <a:bodyPr/>
          <a:lstStyle/>
          <a:p>
            <a:fld id="{FAF65F8B-2078-4807-B8B8-A55FA2A6812B}" type="datetime4">
              <a:rPr lang="en-US" smtClean="0"/>
              <a:t>September 20, 2023</a:t>
            </a:fld>
            <a:endParaRPr lang="en-US" dirty="0"/>
          </a:p>
        </p:txBody>
      </p:sp>
      <p:sp>
        <p:nvSpPr>
          <p:cNvPr id="5" name="Footer Placeholder 4"/>
          <p:cNvSpPr>
            <a:spLocks noGrp="1"/>
          </p:cNvSpPr>
          <p:nvPr>
            <p:ph type="ftr" sz="quarter" idx="11"/>
          </p:nvPr>
        </p:nvSpPr>
        <p:spPr>
          <a:xfrm>
            <a:off x="609599" y="6041363"/>
            <a:ext cx="4622973" cy="365125"/>
          </a:xfrm>
          <a:prstGeom prst="rect">
            <a:avLst/>
          </a:prstGeom>
        </p:spPr>
        <p:txBody>
          <a:bodyPr/>
          <a:lstStyle/>
          <a:p>
            <a:r>
              <a:rPr lang="en-US"/>
              <a:t>Developments in the Regulation of Financial Products</a:t>
            </a:r>
            <a:endParaRPr lang="en-US" dirty="0"/>
          </a:p>
        </p:txBody>
      </p:sp>
      <p:sp>
        <p:nvSpPr>
          <p:cNvPr id="6" name="Slide Number Placeholder 5"/>
          <p:cNvSpPr>
            <a:spLocks noGrp="1"/>
          </p:cNvSpPr>
          <p:nvPr>
            <p:ph type="sldNum" sz="quarter" idx="12"/>
          </p:nvPr>
        </p:nvSpPr>
        <p:spPr>
          <a:xfrm>
            <a:off x="7735600" y="6041363"/>
            <a:ext cx="626270" cy="365125"/>
          </a:xfrm>
          <a:prstGeom prst="rect">
            <a:avLst/>
          </a:prstGeo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3197192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7754754" cy="1320800"/>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5692129" y="6041363"/>
            <a:ext cx="1920240" cy="365125"/>
          </a:xfrm>
          <a:prstGeom prst="rect">
            <a:avLst/>
          </a:prstGeom>
        </p:spPr>
        <p:txBody>
          <a:bodyPr/>
          <a:lstStyle/>
          <a:p>
            <a:fld id="{54D0E05A-F561-49BB-B6A1-6E6F651FAE0A}" type="datetime4">
              <a:rPr lang="en-US" smtClean="0"/>
              <a:t>September 20, 2023</a:t>
            </a:fld>
            <a:endParaRPr lang="en-US" dirty="0"/>
          </a:p>
        </p:txBody>
      </p:sp>
      <p:sp>
        <p:nvSpPr>
          <p:cNvPr id="5" name="Footer Placeholder 4"/>
          <p:cNvSpPr>
            <a:spLocks noGrp="1"/>
          </p:cNvSpPr>
          <p:nvPr>
            <p:ph type="ftr" sz="quarter" idx="11"/>
          </p:nvPr>
        </p:nvSpPr>
        <p:spPr>
          <a:xfrm>
            <a:off x="609599" y="6041363"/>
            <a:ext cx="4622973" cy="365125"/>
          </a:xfrm>
          <a:prstGeom prst="rect">
            <a:avLst/>
          </a:prstGeom>
        </p:spPr>
        <p:txBody>
          <a:bodyPr/>
          <a:lstStyle/>
          <a:p>
            <a:r>
              <a:rPr lang="en-US"/>
              <a:t>Developments in the Regulation of Financial Products</a:t>
            </a:r>
            <a:endParaRPr lang="en-US" dirty="0"/>
          </a:p>
        </p:txBody>
      </p:sp>
      <p:sp>
        <p:nvSpPr>
          <p:cNvPr id="6" name="Slide Number Placeholder 5"/>
          <p:cNvSpPr>
            <a:spLocks noGrp="1"/>
          </p:cNvSpPr>
          <p:nvPr>
            <p:ph type="sldNum" sz="quarter" idx="12"/>
          </p:nvPr>
        </p:nvSpPr>
        <p:spPr>
          <a:xfrm>
            <a:off x="7735600" y="6041363"/>
            <a:ext cx="626270" cy="365125"/>
          </a:xfrm>
          <a:prstGeom prst="rect">
            <a:avLst/>
          </a:prstGeom>
        </p:spPr>
        <p:txBody>
          <a:bodyPr/>
          <a:lstStyle/>
          <a:p>
            <a:fld id="{47333891-D5E7-4C7B-BF1D-E855E53CB5A8}" type="slidenum">
              <a:rPr lang="en-US" dirty="0"/>
              <a:t>‹#›</a:t>
            </a:fld>
            <a:endParaRPr lang="en-US" dirty="0"/>
          </a:p>
        </p:txBody>
      </p:sp>
    </p:spTree>
    <p:extLst>
      <p:ext uri="{BB962C8B-B14F-4D97-AF65-F5344CB8AC3E}">
        <p14:creationId xmlns:p14="http://schemas.microsoft.com/office/powerpoint/2010/main" val="38546514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a:prstGeom prst="rect">
            <a:avLst/>
          </a:prstGeo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5692129" y="6041363"/>
            <a:ext cx="1920240" cy="365125"/>
          </a:xfrm>
          <a:prstGeom prst="rect">
            <a:avLst/>
          </a:prstGeom>
        </p:spPr>
        <p:txBody>
          <a:bodyPr/>
          <a:lstStyle/>
          <a:p>
            <a:fld id="{C6A0A8F6-CBA8-4559-A36E-2BF503046535}" type="datetime4">
              <a:rPr lang="en-US" smtClean="0"/>
              <a:t>September 20, 2023</a:t>
            </a:fld>
            <a:endParaRPr lang="en-US" dirty="0"/>
          </a:p>
        </p:txBody>
      </p:sp>
      <p:sp>
        <p:nvSpPr>
          <p:cNvPr id="5" name="Footer Placeholder 4"/>
          <p:cNvSpPr>
            <a:spLocks noGrp="1"/>
          </p:cNvSpPr>
          <p:nvPr>
            <p:ph type="ftr" sz="quarter" idx="11"/>
          </p:nvPr>
        </p:nvSpPr>
        <p:spPr>
          <a:xfrm>
            <a:off x="609599" y="6041363"/>
            <a:ext cx="4622973" cy="365125"/>
          </a:xfrm>
          <a:prstGeom prst="rect">
            <a:avLst/>
          </a:prstGeom>
        </p:spPr>
        <p:txBody>
          <a:bodyPr/>
          <a:lstStyle/>
          <a:p>
            <a:r>
              <a:rPr lang="en-US"/>
              <a:t>Developments in the Regulation of Financial Products</a:t>
            </a:r>
            <a:endParaRPr lang="en-US" dirty="0"/>
          </a:p>
        </p:txBody>
      </p:sp>
      <p:sp>
        <p:nvSpPr>
          <p:cNvPr id="6" name="Slide Number Placeholder 5"/>
          <p:cNvSpPr>
            <a:spLocks noGrp="1"/>
          </p:cNvSpPr>
          <p:nvPr>
            <p:ph type="sldNum" sz="quarter" idx="12"/>
          </p:nvPr>
        </p:nvSpPr>
        <p:spPr>
          <a:xfrm>
            <a:off x="7735600" y="6041363"/>
            <a:ext cx="626270" cy="365125"/>
          </a:xfrm>
          <a:prstGeom prst="rect">
            <a:avLst/>
          </a:prstGeo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59570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598" y="2160590"/>
            <a:ext cx="7783631"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a:extLst>
              <a:ext uri="{FF2B5EF4-FFF2-40B4-BE49-F238E27FC236}">
                <a16:creationId xmlns:a16="http://schemas.microsoft.com/office/drawing/2014/main" id="{94868D0D-828F-4CDD-04C2-4F3BD53DCA47}"/>
              </a:ext>
            </a:extLst>
          </p:cNvPr>
          <p:cNvSpPr>
            <a:spLocks noGrp="1"/>
          </p:cNvSpPr>
          <p:nvPr>
            <p:ph type="dt" sz="half" idx="10"/>
          </p:nvPr>
        </p:nvSpPr>
        <p:spPr>
          <a:xfrm>
            <a:off x="5405258" y="6258510"/>
            <a:ext cx="2194560" cy="365125"/>
          </a:xfrm>
          <a:prstGeom prst="rect">
            <a:avLst/>
          </a:prstGeom>
        </p:spPr>
        <p:txBody>
          <a:bodyPr/>
          <a:lstStyle/>
          <a:p>
            <a:fld id="{A55092EB-D5DE-4DEB-82C3-6FAD5F4CB18A}" type="datetime4">
              <a:rPr lang="en-US" smtClean="0"/>
              <a:t>September 20, 2023</a:t>
            </a:fld>
            <a:endParaRPr lang="en-US" dirty="0"/>
          </a:p>
        </p:txBody>
      </p:sp>
      <p:sp>
        <p:nvSpPr>
          <p:cNvPr id="8" name="Footer Placeholder 4">
            <a:extLst>
              <a:ext uri="{FF2B5EF4-FFF2-40B4-BE49-F238E27FC236}">
                <a16:creationId xmlns:a16="http://schemas.microsoft.com/office/drawing/2014/main" id="{F1E00642-5477-94BA-9A66-67E09B5CE4EF}"/>
              </a:ext>
            </a:extLst>
          </p:cNvPr>
          <p:cNvSpPr>
            <a:spLocks noGrp="1"/>
          </p:cNvSpPr>
          <p:nvPr>
            <p:ph type="ftr" sz="quarter" idx="11"/>
          </p:nvPr>
        </p:nvSpPr>
        <p:spPr>
          <a:xfrm>
            <a:off x="609599" y="6248883"/>
            <a:ext cx="4622973" cy="365125"/>
          </a:xfrm>
          <a:prstGeom prst="rect">
            <a:avLst/>
          </a:prstGeom>
        </p:spPr>
        <p:txBody>
          <a:bodyPr/>
          <a:lstStyle/>
          <a:p>
            <a:r>
              <a:rPr lang="en-US"/>
              <a:t>Developments in the Regulation of Financial Products</a:t>
            </a:r>
            <a:endParaRPr lang="en-US" dirty="0"/>
          </a:p>
        </p:txBody>
      </p:sp>
      <p:sp>
        <p:nvSpPr>
          <p:cNvPr id="9" name="Slide Number Placeholder 5">
            <a:extLst>
              <a:ext uri="{FF2B5EF4-FFF2-40B4-BE49-F238E27FC236}">
                <a16:creationId xmlns:a16="http://schemas.microsoft.com/office/drawing/2014/main" id="{98DEE897-2028-CF92-131C-C79C315E0677}"/>
              </a:ext>
            </a:extLst>
          </p:cNvPr>
          <p:cNvSpPr>
            <a:spLocks noGrp="1"/>
          </p:cNvSpPr>
          <p:nvPr>
            <p:ph type="sldNum" sz="quarter" idx="12"/>
          </p:nvPr>
        </p:nvSpPr>
        <p:spPr>
          <a:xfrm>
            <a:off x="7880591" y="6258510"/>
            <a:ext cx="512638" cy="365125"/>
          </a:xfrm>
          <a:prstGeom prst="rect">
            <a:avLst/>
          </a:prstGeom>
        </p:spPr>
        <p:txBody>
          <a:bodyPr/>
          <a:lstStyle/>
          <a:p>
            <a:fld id="{47333891-D5E7-4C7B-BF1D-E855E53CB5A8}" type="slidenum">
              <a:rPr lang="en-US" dirty="0"/>
              <a:t>‹#›</a:t>
            </a:fld>
            <a:endParaRPr lang="en-US" dirty="0"/>
          </a:p>
        </p:txBody>
      </p:sp>
    </p:spTree>
    <p:extLst>
      <p:ext uri="{BB962C8B-B14F-4D97-AF65-F5344CB8AC3E}">
        <p14:creationId xmlns:p14="http://schemas.microsoft.com/office/powerpoint/2010/main" val="9759996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park Title Slide">
    <p:spTree>
      <p:nvGrpSpPr>
        <p:cNvPr id="1" name=""/>
        <p:cNvGrpSpPr/>
        <p:nvPr/>
      </p:nvGrpSpPr>
      <p:grpSpPr>
        <a:xfrm>
          <a:off x="0" y="0"/>
          <a:ext cx="0" cy="0"/>
          <a:chOff x="0" y="0"/>
          <a:chExt cx="0" cy="0"/>
        </a:xfrm>
      </p:grpSpPr>
      <p:pic>
        <p:nvPicPr>
          <p:cNvPr id="13" name="Picture 12" descr="background_half_spark.jpg"/>
          <p:cNvPicPr>
            <a:picLocks noChangeAspect="1"/>
          </p:cNvPicPr>
          <p:nvPr userDrawn="1"/>
        </p:nvPicPr>
        <p:blipFill>
          <a:blip r:embed="rId2" cstate="print"/>
          <a:stretch>
            <a:fillRect/>
          </a:stretch>
        </p:blipFill>
        <p:spPr>
          <a:xfrm>
            <a:off x="0" y="0"/>
            <a:ext cx="9144000" cy="6858000"/>
          </a:xfrm>
          <a:prstGeom prst="rect">
            <a:avLst/>
          </a:prstGeom>
        </p:spPr>
      </p:pic>
      <p:sp>
        <p:nvSpPr>
          <p:cNvPr id="11" name="Rectangle 2"/>
          <p:cNvSpPr>
            <a:spLocks noGrp="1" noChangeArrowheads="1"/>
          </p:cNvSpPr>
          <p:nvPr>
            <p:ph type="ctrTitle" hasCustomPrompt="1"/>
          </p:nvPr>
        </p:nvSpPr>
        <p:spPr>
          <a:xfrm>
            <a:off x="466574" y="1160813"/>
            <a:ext cx="4114800" cy="1143000"/>
          </a:xfrm>
          <a:prstGeom prst="rect">
            <a:avLst/>
          </a:prstGeom>
        </p:spPr>
        <p:txBody>
          <a:bodyPr lIns="0" tIns="0" rIns="0" bIns="0" anchor="t">
            <a:normAutofit/>
          </a:bodyPr>
          <a:lstStyle>
            <a:lvl1pPr algn="l">
              <a:defRPr sz="2600">
                <a:solidFill>
                  <a:srgbClr val="00395C"/>
                </a:solidFill>
                <a:latin typeface="Arial" pitchFamily="34" charset="0"/>
                <a:cs typeface="Arial" pitchFamily="34" charset="0"/>
              </a:defRPr>
            </a:lvl1pPr>
          </a:lstStyle>
          <a:p>
            <a:r>
              <a:rPr lang="en-US" dirty="0"/>
              <a:t>Click to edit title</a:t>
            </a:r>
          </a:p>
        </p:txBody>
      </p:sp>
      <p:sp>
        <p:nvSpPr>
          <p:cNvPr id="12" name="Rectangle 3"/>
          <p:cNvSpPr>
            <a:spLocks noGrp="1" noChangeArrowheads="1"/>
          </p:cNvSpPr>
          <p:nvPr>
            <p:ph type="subTitle" idx="1" hasCustomPrompt="1"/>
          </p:nvPr>
        </p:nvSpPr>
        <p:spPr>
          <a:xfrm>
            <a:off x="466574" y="2558586"/>
            <a:ext cx="3657600" cy="914400"/>
          </a:xfrm>
          <a:prstGeom prst="rect">
            <a:avLst/>
          </a:prstGeom>
        </p:spPr>
        <p:txBody>
          <a:bodyPr lIns="0" tIns="0" rIns="0" bIns="0">
            <a:normAutofit/>
          </a:bodyPr>
          <a:lstStyle>
            <a:lvl1pPr marL="0" indent="0">
              <a:buFontTx/>
              <a:buNone/>
              <a:defRPr sz="1800">
                <a:solidFill>
                  <a:srgbClr val="00395C"/>
                </a:solidFill>
                <a:latin typeface="Arial" pitchFamily="34" charset="0"/>
                <a:cs typeface="Arial" pitchFamily="34" charset="0"/>
              </a:defRPr>
            </a:lvl1pPr>
          </a:lstStyle>
          <a:p>
            <a:r>
              <a:rPr lang="en-US" dirty="0"/>
              <a:t>Click to edit subtitle</a:t>
            </a:r>
          </a:p>
        </p:txBody>
      </p:sp>
      <p:sp>
        <p:nvSpPr>
          <p:cNvPr id="14" name="Date Placeholder 3"/>
          <p:cNvSpPr>
            <a:spLocks noGrp="1"/>
          </p:cNvSpPr>
          <p:nvPr>
            <p:ph type="dt" sz="half" idx="10"/>
          </p:nvPr>
        </p:nvSpPr>
        <p:spPr>
          <a:xfrm>
            <a:off x="465845" y="639197"/>
            <a:ext cx="3200400" cy="228600"/>
          </a:xfrm>
          <a:prstGeom prst="rect">
            <a:avLst/>
          </a:prstGeom>
        </p:spPr>
        <p:txBody>
          <a:bodyPr lIns="0" tIns="0" rIns="0" bIns="0"/>
          <a:lstStyle>
            <a:lvl1pPr>
              <a:defRPr sz="1800">
                <a:solidFill>
                  <a:srgbClr val="EB602B"/>
                </a:solidFill>
                <a:latin typeface="Arial" pitchFamily="34" charset="0"/>
                <a:cs typeface="Arial" pitchFamily="34" charset="0"/>
              </a:defRPr>
            </a:lvl1pPr>
          </a:lstStyle>
          <a:p>
            <a:fld id="{1DED25A2-B2F5-43BF-A5F0-C4F643FC5540}" type="datetime4">
              <a:rPr lang="en-US" smtClean="0"/>
              <a:t>September 20, 2023</a:t>
            </a:fld>
            <a:endParaRPr lang="en-US" dirty="0"/>
          </a:p>
        </p:txBody>
      </p:sp>
      <p:sp>
        <p:nvSpPr>
          <p:cNvPr id="16" name="Text Box 19"/>
          <p:cNvSpPr txBox="1">
            <a:spLocks noChangeArrowheads="1"/>
          </p:cNvSpPr>
          <p:nvPr userDrawn="1"/>
        </p:nvSpPr>
        <p:spPr bwMode="black">
          <a:xfrm>
            <a:off x="466725" y="6480127"/>
            <a:ext cx="722312" cy="113015"/>
          </a:xfrm>
          <a:prstGeom prst="rect">
            <a:avLst/>
          </a:prstGeom>
          <a:noFill/>
          <a:ln w="9525">
            <a:noFill/>
            <a:miter lim="800000"/>
            <a:headEnd/>
            <a:tailEnd/>
          </a:ln>
          <a:effectLst/>
        </p:spPr>
        <p:txBody>
          <a:bodyPr wrap="none" lIns="0" tIns="0" rIns="0" bIns="0" anchor="b" anchorCtr="0"/>
          <a:lstStyle/>
          <a:p>
            <a:pPr eaLnBrk="0" hangingPunct="0">
              <a:spcBef>
                <a:spcPct val="50000"/>
              </a:spcBef>
            </a:pPr>
            <a:r>
              <a:rPr lang="en-US" sz="600" b="1" dirty="0">
                <a:solidFill>
                  <a:schemeClr val="bg1">
                    <a:lumMod val="50000"/>
                  </a:schemeClr>
                </a:solidFill>
                <a:latin typeface="Arial" pitchFamily="34" charset="0"/>
                <a:cs typeface="Arial" pitchFamily="34" charset="0"/>
              </a:rPr>
              <a:t>© 2014 Dechert LLP</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park Title Slide with Client Logo">
    <p:spTree>
      <p:nvGrpSpPr>
        <p:cNvPr id="1" name=""/>
        <p:cNvGrpSpPr/>
        <p:nvPr/>
      </p:nvGrpSpPr>
      <p:grpSpPr>
        <a:xfrm>
          <a:off x="0" y="0"/>
          <a:ext cx="0" cy="0"/>
          <a:chOff x="0" y="0"/>
          <a:chExt cx="0" cy="0"/>
        </a:xfrm>
      </p:grpSpPr>
      <p:pic>
        <p:nvPicPr>
          <p:cNvPr id="13" name="Picture 12" descr="background_half_spark.jpg"/>
          <p:cNvPicPr>
            <a:picLocks noChangeAspect="1"/>
          </p:cNvPicPr>
          <p:nvPr userDrawn="1"/>
        </p:nvPicPr>
        <p:blipFill>
          <a:blip r:embed="rId2" cstate="print"/>
          <a:stretch>
            <a:fillRect/>
          </a:stretch>
        </p:blipFill>
        <p:spPr>
          <a:xfrm>
            <a:off x="0" y="0"/>
            <a:ext cx="9144000" cy="6858000"/>
          </a:xfrm>
          <a:prstGeom prst="rect">
            <a:avLst/>
          </a:prstGeom>
        </p:spPr>
      </p:pic>
      <p:sp>
        <p:nvSpPr>
          <p:cNvPr id="11" name="Rectangle 2"/>
          <p:cNvSpPr>
            <a:spLocks noGrp="1" noChangeArrowheads="1"/>
          </p:cNvSpPr>
          <p:nvPr>
            <p:ph type="ctrTitle" hasCustomPrompt="1"/>
          </p:nvPr>
        </p:nvSpPr>
        <p:spPr>
          <a:xfrm>
            <a:off x="466574" y="1160813"/>
            <a:ext cx="4114800" cy="1143000"/>
          </a:xfrm>
          <a:prstGeom prst="rect">
            <a:avLst/>
          </a:prstGeom>
        </p:spPr>
        <p:txBody>
          <a:bodyPr lIns="0" tIns="0" rIns="0" bIns="0" anchor="t">
            <a:normAutofit/>
          </a:bodyPr>
          <a:lstStyle>
            <a:lvl1pPr algn="l">
              <a:defRPr sz="2600">
                <a:solidFill>
                  <a:srgbClr val="00395C"/>
                </a:solidFill>
                <a:latin typeface="Arial" pitchFamily="34" charset="0"/>
                <a:cs typeface="Arial" pitchFamily="34" charset="0"/>
              </a:defRPr>
            </a:lvl1pPr>
          </a:lstStyle>
          <a:p>
            <a:r>
              <a:rPr lang="en-US" dirty="0"/>
              <a:t>Click to edit title</a:t>
            </a:r>
          </a:p>
        </p:txBody>
      </p:sp>
      <p:sp>
        <p:nvSpPr>
          <p:cNvPr id="12" name="Rectangle 3"/>
          <p:cNvSpPr>
            <a:spLocks noGrp="1" noChangeArrowheads="1"/>
          </p:cNvSpPr>
          <p:nvPr>
            <p:ph type="subTitle" idx="1" hasCustomPrompt="1"/>
          </p:nvPr>
        </p:nvSpPr>
        <p:spPr>
          <a:xfrm>
            <a:off x="466574" y="2558586"/>
            <a:ext cx="3657600" cy="914400"/>
          </a:xfrm>
          <a:prstGeom prst="rect">
            <a:avLst/>
          </a:prstGeom>
        </p:spPr>
        <p:txBody>
          <a:bodyPr lIns="0" tIns="0" rIns="0" bIns="0">
            <a:normAutofit/>
          </a:bodyPr>
          <a:lstStyle>
            <a:lvl1pPr marL="0" indent="0">
              <a:buFontTx/>
              <a:buNone/>
              <a:defRPr sz="1800">
                <a:solidFill>
                  <a:srgbClr val="00395C"/>
                </a:solidFill>
                <a:latin typeface="Arial" pitchFamily="34" charset="0"/>
                <a:cs typeface="Arial" pitchFamily="34" charset="0"/>
              </a:defRPr>
            </a:lvl1pPr>
          </a:lstStyle>
          <a:p>
            <a:r>
              <a:rPr lang="en-US" dirty="0"/>
              <a:t>Click to edit subtitle</a:t>
            </a:r>
          </a:p>
        </p:txBody>
      </p:sp>
      <p:sp>
        <p:nvSpPr>
          <p:cNvPr id="14" name="Date Placeholder 3"/>
          <p:cNvSpPr>
            <a:spLocks noGrp="1"/>
          </p:cNvSpPr>
          <p:nvPr>
            <p:ph type="dt" sz="half" idx="10"/>
          </p:nvPr>
        </p:nvSpPr>
        <p:spPr>
          <a:xfrm>
            <a:off x="465845" y="639197"/>
            <a:ext cx="3200400" cy="228600"/>
          </a:xfrm>
          <a:prstGeom prst="rect">
            <a:avLst/>
          </a:prstGeom>
        </p:spPr>
        <p:txBody>
          <a:bodyPr lIns="0" tIns="0" rIns="0" bIns="0"/>
          <a:lstStyle>
            <a:lvl1pPr>
              <a:defRPr sz="1800">
                <a:solidFill>
                  <a:srgbClr val="EB602B"/>
                </a:solidFill>
                <a:latin typeface="Arial" pitchFamily="34" charset="0"/>
                <a:cs typeface="Arial" pitchFamily="34" charset="0"/>
              </a:defRPr>
            </a:lvl1pPr>
          </a:lstStyle>
          <a:p>
            <a:fld id="{8EAAF505-4B74-4463-BC2C-D05637D4D2DE}" type="datetime4">
              <a:rPr lang="en-US" smtClean="0"/>
              <a:t>September 20, 2023</a:t>
            </a:fld>
            <a:endParaRPr lang="en-US" dirty="0"/>
          </a:p>
        </p:txBody>
      </p:sp>
      <p:sp>
        <p:nvSpPr>
          <p:cNvPr id="16" name="Text Box 19"/>
          <p:cNvSpPr txBox="1">
            <a:spLocks noChangeArrowheads="1"/>
          </p:cNvSpPr>
          <p:nvPr userDrawn="1"/>
        </p:nvSpPr>
        <p:spPr bwMode="black">
          <a:xfrm>
            <a:off x="466725" y="6480127"/>
            <a:ext cx="722312" cy="113015"/>
          </a:xfrm>
          <a:prstGeom prst="rect">
            <a:avLst/>
          </a:prstGeom>
          <a:noFill/>
          <a:ln w="9525">
            <a:noFill/>
            <a:miter lim="800000"/>
            <a:headEnd/>
            <a:tailEnd/>
          </a:ln>
          <a:effectLst/>
        </p:spPr>
        <p:txBody>
          <a:bodyPr wrap="none" lIns="0" tIns="0" rIns="0" bIns="0" anchor="b" anchorCtr="0"/>
          <a:lstStyle/>
          <a:p>
            <a:pPr eaLnBrk="0" hangingPunct="0">
              <a:spcBef>
                <a:spcPct val="50000"/>
              </a:spcBef>
            </a:pPr>
            <a:r>
              <a:rPr lang="en-US" sz="600" b="1" dirty="0">
                <a:solidFill>
                  <a:schemeClr val="bg1">
                    <a:lumMod val="50000"/>
                  </a:schemeClr>
                </a:solidFill>
                <a:latin typeface="Arial" pitchFamily="34" charset="0"/>
                <a:cs typeface="Arial" pitchFamily="34" charset="0"/>
              </a:rPr>
              <a:t>© 2014 Dechert LLP</a:t>
            </a:r>
          </a:p>
        </p:txBody>
      </p:sp>
      <p:sp>
        <p:nvSpPr>
          <p:cNvPr id="10" name="Content Placeholder 2"/>
          <p:cNvSpPr>
            <a:spLocks noGrp="1"/>
          </p:cNvSpPr>
          <p:nvPr>
            <p:ph sz="half" idx="11" hasCustomPrompt="1"/>
          </p:nvPr>
        </p:nvSpPr>
        <p:spPr>
          <a:xfrm>
            <a:off x="2213263" y="5385816"/>
            <a:ext cx="1413163" cy="841663"/>
          </a:xfrm>
          <a:prstGeom prst="rect">
            <a:avLst/>
          </a:prstGeom>
        </p:spPr>
        <p:txBody>
          <a:bodyPr/>
          <a:lstStyle>
            <a:lvl1pPr marL="1588" indent="-1588">
              <a:spcBef>
                <a:spcPts val="1500"/>
              </a:spcBef>
              <a:buClr>
                <a:schemeClr val="bg1">
                  <a:lumMod val="50000"/>
                </a:schemeClr>
              </a:buClr>
              <a:buFontTx/>
              <a:buNone/>
              <a:defRPr sz="1200">
                <a:solidFill>
                  <a:srgbClr val="00355F"/>
                </a:solidFill>
                <a:latin typeface="Arial" pitchFamily="34" charset="0"/>
                <a:cs typeface="Arial" pitchFamily="34" charset="0"/>
              </a:defRPr>
            </a:lvl1pPr>
            <a:lvl2pPr>
              <a:spcBef>
                <a:spcPts val="500"/>
              </a:spcBef>
              <a:spcAft>
                <a:spcPts val="500"/>
              </a:spcAft>
              <a:buClr>
                <a:schemeClr val="bg1">
                  <a:lumMod val="50000"/>
                </a:schemeClr>
              </a:buClr>
              <a:defRPr sz="2200">
                <a:solidFill>
                  <a:srgbClr val="00355F"/>
                </a:solidFill>
                <a:latin typeface="Arial" pitchFamily="34" charset="0"/>
                <a:cs typeface="Arial" pitchFamily="34" charset="0"/>
              </a:defRPr>
            </a:lvl2pPr>
            <a:lvl3pPr>
              <a:spcBef>
                <a:spcPts val="500"/>
              </a:spcBef>
              <a:spcAft>
                <a:spcPts val="500"/>
              </a:spcAft>
              <a:buClr>
                <a:schemeClr val="bg1">
                  <a:lumMod val="50000"/>
                </a:schemeClr>
              </a:buClr>
              <a:defRPr sz="1800">
                <a:solidFill>
                  <a:srgbClr val="00355F"/>
                </a:solidFill>
                <a:latin typeface="Arial" pitchFamily="34" charset="0"/>
                <a:cs typeface="Arial" pitchFamily="34" charset="0"/>
              </a:defRPr>
            </a:lvl3pPr>
            <a:lvl4pPr>
              <a:buClr>
                <a:schemeClr val="bg1">
                  <a:lumMod val="50000"/>
                </a:schemeClr>
              </a:buClr>
              <a:defRPr sz="1800">
                <a:solidFill>
                  <a:schemeClr val="bg1"/>
                </a:solidFill>
                <a:latin typeface="Arial" pitchFamily="34" charset="0"/>
                <a:cs typeface="Arial" pitchFamily="34" charset="0"/>
              </a:defRPr>
            </a:lvl4pPr>
            <a:lvl5pPr>
              <a:buClr>
                <a:schemeClr val="bg1">
                  <a:lumMod val="50000"/>
                </a:schemeClr>
              </a:buClr>
              <a:defRPr sz="1800">
                <a:solidFill>
                  <a:schemeClr val="bg1"/>
                </a:solidFill>
                <a:latin typeface="Arial" pitchFamily="34" charset="0"/>
                <a:cs typeface="Arial" pitchFamily="34" charset="0"/>
              </a:defRPr>
            </a:lvl5pPr>
            <a:lvl6pPr>
              <a:defRPr sz="1800"/>
            </a:lvl6pPr>
            <a:lvl7pPr>
              <a:defRPr sz="1800"/>
            </a:lvl7pPr>
            <a:lvl8pPr>
              <a:defRPr sz="1800"/>
            </a:lvl8pPr>
            <a:lvl9pPr>
              <a:defRPr sz="1800"/>
            </a:lvl9pPr>
          </a:lstStyle>
          <a:p>
            <a:pPr lvl="0"/>
            <a:r>
              <a:rPr lang="en-US" dirty="0"/>
              <a:t>Click on image icon below to insert client logo</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Full Spark Title Slide">
    <p:spTree>
      <p:nvGrpSpPr>
        <p:cNvPr id="1" name=""/>
        <p:cNvGrpSpPr/>
        <p:nvPr/>
      </p:nvGrpSpPr>
      <p:grpSpPr>
        <a:xfrm>
          <a:off x="0" y="0"/>
          <a:ext cx="0" cy="0"/>
          <a:chOff x="0" y="0"/>
          <a:chExt cx="0" cy="0"/>
        </a:xfrm>
      </p:grpSpPr>
      <p:pic>
        <p:nvPicPr>
          <p:cNvPr id="13" name="Picture 12" descr="background_half_spark.jpg"/>
          <p:cNvPicPr>
            <a:picLocks noChangeAspect="1"/>
          </p:cNvPicPr>
          <p:nvPr userDrawn="1"/>
        </p:nvPicPr>
        <p:blipFill>
          <a:blip r:embed="rId2" cstate="print"/>
          <a:stretch>
            <a:fillRect/>
          </a:stretch>
        </p:blipFill>
        <p:spPr>
          <a:xfrm>
            <a:off x="0" y="0"/>
            <a:ext cx="9144000" cy="6858000"/>
          </a:xfrm>
          <a:prstGeom prst="rect">
            <a:avLst/>
          </a:prstGeom>
        </p:spPr>
      </p:pic>
      <p:sp>
        <p:nvSpPr>
          <p:cNvPr id="11" name="Rectangle 2"/>
          <p:cNvSpPr>
            <a:spLocks noGrp="1" noChangeArrowheads="1"/>
          </p:cNvSpPr>
          <p:nvPr>
            <p:ph type="ctrTitle" hasCustomPrompt="1"/>
          </p:nvPr>
        </p:nvSpPr>
        <p:spPr>
          <a:xfrm>
            <a:off x="466574" y="1160813"/>
            <a:ext cx="4114800" cy="1143000"/>
          </a:xfrm>
          <a:prstGeom prst="rect">
            <a:avLst/>
          </a:prstGeom>
        </p:spPr>
        <p:txBody>
          <a:bodyPr lIns="0" tIns="0" rIns="0" bIns="0" anchor="t"/>
          <a:lstStyle>
            <a:lvl1pPr algn="l">
              <a:defRPr sz="2600">
                <a:solidFill>
                  <a:schemeClr val="bg1"/>
                </a:solidFill>
                <a:latin typeface="Arial" pitchFamily="34" charset="0"/>
                <a:cs typeface="Arial" pitchFamily="34" charset="0"/>
              </a:defRPr>
            </a:lvl1pPr>
          </a:lstStyle>
          <a:p>
            <a:r>
              <a:rPr lang="en-US" dirty="0"/>
              <a:t>Click to edit title</a:t>
            </a:r>
          </a:p>
        </p:txBody>
      </p:sp>
      <p:sp>
        <p:nvSpPr>
          <p:cNvPr id="12" name="Rectangle 3"/>
          <p:cNvSpPr>
            <a:spLocks noGrp="1" noChangeArrowheads="1"/>
          </p:cNvSpPr>
          <p:nvPr>
            <p:ph type="subTitle" idx="1" hasCustomPrompt="1"/>
          </p:nvPr>
        </p:nvSpPr>
        <p:spPr>
          <a:xfrm>
            <a:off x="466574" y="2558586"/>
            <a:ext cx="3657600" cy="914400"/>
          </a:xfrm>
          <a:prstGeom prst="rect">
            <a:avLst/>
          </a:prstGeom>
        </p:spPr>
        <p:txBody>
          <a:bodyPr lIns="0" tIns="0" rIns="0" bIns="0"/>
          <a:lstStyle>
            <a:lvl1pPr marL="0" indent="0">
              <a:buFontTx/>
              <a:buNone/>
              <a:defRPr sz="1800">
                <a:solidFill>
                  <a:schemeClr val="bg1"/>
                </a:solidFill>
                <a:latin typeface="Arial" pitchFamily="34" charset="0"/>
                <a:cs typeface="Arial" pitchFamily="34" charset="0"/>
              </a:defRPr>
            </a:lvl1pPr>
          </a:lstStyle>
          <a:p>
            <a:r>
              <a:rPr lang="en-US" dirty="0"/>
              <a:t>Click to edit subtitle</a:t>
            </a:r>
          </a:p>
        </p:txBody>
      </p:sp>
      <p:sp>
        <p:nvSpPr>
          <p:cNvPr id="14" name="Date Placeholder 3"/>
          <p:cNvSpPr>
            <a:spLocks noGrp="1"/>
          </p:cNvSpPr>
          <p:nvPr>
            <p:ph type="dt" sz="half" idx="10"/>
          </p:nvPr>
        </p:nvSpPr>
        <p:spPr>
          <a:xfrm>
            <a:off x="465845" y="639197"/>
            <a:ext cx="3200400" cy="228600"/>
          </a:xfrm>
          <a:prstGeom prst="rect">
            <a:avLst/>
          </a:prstGeom>
        </p:spPr>
        <p:txBody>
          <a:bodyPr lIns="0" tIns="0" rIns="0" bIns="0"/>
          <a:lstStyle>
            <a:lvl1pPr>
              <a:defRPr sz="1800">
                <a:solidFill>
                  <a:srgbClr val="EB602B"/>
                </a:solidFill>
                <a:latin typeface="Arial" pitchFamily="34" charset="0"/>
                <a:cs typeface="Arial" pitchFamily="34" charset="0"/>
              </a:defRPr>
            </a:lvl1pPr>
          </a:lstStyle>
          <a:p>
            <a:fld id="{C03F8053-8AB8-4D5A-AFF1-0D77BE428F85}" type="datetime4">
              <a:rPr lang="en-US" smtClean="0"/>
              <a:t>September 20, 2023</a:t>
            </a:fld>
            <a:endParaRPr lang="en-US" dirty="0"/>
          </a:p>
        </p:txBody>
      </p:sp>
      <p:sp>
        <p:nvSpPr>
          <p:cNvPr id="16" name="Text Box 19"/>
          <p:cNvSpPr txBox="1">
            <a:spLocks noChangeArrowheads="1"/>
          </p:cNvSpPr>
          <p:nvPr userDrawn="1"/>
        </p:nvSpPr>
        <p:spPr bwMode="black">
          <a:xfrm>
            <a:off x="466725" y="6480127"/>
            <a:ext cx="722312" cy="113015"/>
          </a:xfrm>
          <a:prstGeom prst="rect">
            <a:avLst/>
          </a:prstGeom>
          <a:noFill/>
          <a:ln w="9525">
            <a:noFill/>
            <a:miter lim="800000"/>
            <a:headEnd/>
            <a:tailEnd/>
          </a:ln>
          <a:effectLst/>
        </p:spPr>
        <p:txBody>
          <a:bodyPr wrap="none" lIns="0" tIns="0" rIns="0" bIns="0" anchor="b" anchorCtr="0"/>
          <a:lstStyle/>
          <a:p>
            <a:pPr eaLnBrk="0" hangingPunct="0">
              <a:spcBef>
                <a:spcPct val="50000"/>
              </a:spcBef>
            </a:pPr>
            <a:r>
              <a:rPr lang="en-US" sz="600" b="1" dirty="0">
                <a:solidFill>
                  <a:srgbClr val="FFFFFF"/>
                </a:solidFill>
                <a:latin typeface="Arial" pitchFamily="34" charset="0"/>
                <a:cs typeface="Arial" pitchFamily="34" charset="0"/>
              </a:rPr>
              <a:t>© 2014 Dechert LLP</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Diagonal DBlue Title Slide">
    <p:spTree>
      <p:nvGrpSpPr>
        <p:cNvPr id="1" name=""/>
        <p:cNvGrpSpPr/>
        <p:nvPr/>
      </p:nvGrpSpPr>
      <p:grpSpPr>
        <a:xfrm>
          <a:off x="0" y="0"/>
          <a:ext cx="0" cy="0"/>
          <a:chOff x="0" y="0"/>
          <a:chExt cx="0" cy="0"/>
        </a:xfrm>
      </p:grpSpPr>
      <p:pic>
        <p:nvPicPr>
          <p:cNvPr id="13" name="Picture 12" descr="background_half_spark.jpg"/>
          <p:cNvPicPr>
            <a:picLocks noChangeAspect="1"/>
          </p:cNvPicPr>
          <p:nvPr userDrawn="1"/>
        </p:nvPicPr>
        <p:blipFill>
          <a:blip r:embed="rId2" cstate="print"/>
          <a:stretch>
            <a:fillRect/>
          </a:stretch>
        </p:blipFill>
        <p:spPr>
          <a:xfrm>
            <a:off x="0" y="0"/>
            <a:ext cx="9144000" cy="6858000"/>
          </a:xfrm>
          <a:prstGeom prst="rect">
            <a:avLst/>
          </a:prstGeom>
        </p:spPr>
      </p:pic>
      <p:sp>
        <p:nvSpPr>
          <p:cNvPr id="11" name="Rectangle 2"/>
          <p:cNvSpPr>
            <a:spLocks noGrp="1" noChangeArrowheads="1"/>
          </p:cNvSpPr>
          <p:nvPr>
            <p:ph type="ctrTitle" hasCustomPrompt="1"/>
          </p:nvPr>
        </p:nvSpPr>
        <p:spPr>
          <a:xfrm>
            <a:off x="466574" y="1160813"/>
            <a:ext cx="4114800" cy="1143000"/>
          </a:xfrm>
          <a:prstGeom prst="rect">
            <a:avLst/>
          </a:prstGeom>
        </p:spPr>
        <p:txBody>
          <a:bodyPr lIns="0" tIns="0" rIns="0" bIns="0" anchor="t"/>
          <a:lstStyle>
            <a:lvl1pPr algn="l">
              <a:defRPr sz="2600">
                <a:solidFill>
                  <a:srgbClr val="00395C"/>
                </a:solidFill>
                <a:latin typeface="Arial" pitchFamily="34" charset="0"/>
                <a:cs typeface="Arial" pitchFamily="34" charset="0"/>
              </a:defRPr>
            </a:lvl1pPr>
          </a:lstStyle>
          <a:p>
            <a:r>
              <a:rPr lang="en-US" dirty="0"/>
              <a:t>Click to edit title</a:t>
            </a:r>
          </a:p>
        </p:txBody>
      </p:sp>
      <p:sp>
        <p:nvSpPr>
          <p:cNvPr id="12" name="Rectangle 3"/>
          <p:cNvSpPr>
            <a:spLocks noGrp="1" noChangeArrowheads="1"/>
          </p:cNvSpPr>
          <p:nvPr>
            <p:ph type="subTitle" idx="1" hasCustomPrompt="1"/>
          </p:nvPr>
        </p:nvSpPr>
        <p:spPr>
          <a:xfrm>
            <a:off x="466574" y="2558586"/>
            <a:ext cx="3657600" cy="914400"/>
          </a:xfrm>
          <a:prstGeom prst="rect">
            <a:avLst/>
          </a:prstGeom>
        </p:spPr>
        <p:txBody>
          <a:bodyPr lIns="0" tIns="0" rIns="0" bIns="0"/>
          <a:lstStyle>
            <a:lvl1pPr marL="0" indent="0">
              <a:buFontTx/>
              <a:buNone/>
              <a:defRPr sz="1800">
                <a:solidFill>
                  <a:srgbClr val="00395C"/>
                </a:solidFill>
                <a:latin typeface="Arial" pitchFamily="34" charset="0"/>
                <a:cs typeface="Arial" pitchFamily="34" charset="0"/>
              </a:defRPr>
            </a:lvl1pPr>
          </a:lstStyle>
          <a:p>
            <a:r>
              <a:rPr lang="en-US" dirty="0"/>
              <a:t>Click to edit subtitle</a:t>
            </a:r>
          </a:p>
        </p:txBody>
      </p:sp>
      <p:sp>
        <p:nvSpPr>
          <p:cNvPr id="14" name="Date Placeholder 3"/>
          <p:cNvSpPr>
            <a:spLocks noGrp="1"/>
          </p:cNvSpPr>
          <p:nvPr>
            <p:ph type="dt" sz="half" idx="10"/>
          </p:nvPr>
        </p:nvSpPr>
        <p:spPr>
          <a:xfrm>
            <a:off x="465845" y="639197"/>
            <a:ext cx="3200400" cy="228600"/>
          </a:xfrm>
          <a:prstGeom prst="rect">
            <a:avLst/>
          </a:prstGeom>
        </p:spPr>
        <p:txBody>
          <a:bodyPr lIns="0" tIns="0" rIns="0" bIns="0"/>
          <a:lstStyle>
            <a:lvl1pPr>
              <a:defRPr sz="1800">
                <a:solidFill>
                  <a:srgbClr val="EB602B"/>
                </a:solidFill>
                <a:latin typeface="Arial" pitchFamily="34" charset="0"/>
                <a:cs typeface="Arial" pitchFamily="34" charset="0"/>
              </a:defRPr>
            </a:lvl1pPr>
          </a:lstStyle>
          <a:p>
            <a:fld id="{127CEE11-4CB4-439D-9DE0-E9D773FE68AA}" type="datetime4">
              <a:rPr lang="en-US" smtClean="0"/>
              <a:t>September 20, 2023</a:t>
            </a:fld>
            <a:endParaRPr lang="en-US" dirty="0"/>
          </a:p>
        </p:txBody>
      </p:sp>
      <p:sp>
        <p:nvSpPr>
          <p:cNvPr id="16" name="Text Box 19"/>
          <p:cNvSpPr txBox="1">
            <a:spLocks noChangeArrowheads="1"/>
          </p:cNvSpPr>
          <p:nvPr userDrawn="1"/>
        </p:nvSpPr>
        <p:spPr bwMode="black">
          <a:xfrm>
            <a:off x="466725" y="6480127"/>
            <a:ext cx="722312" cy="113015"/>
          </a:xfrm>
          <a:prstGeom prst="rect">
            <a:avLst/>
          </a:prstGeom>
          <a:noFill/>
          <a:ln w="9525">
            <a:noFill/>
            <a:miter lim="800000"/>
            <a:headEnd/>
            <a:tailEnd/>
          </a:ln>
          <a:effectLst/>
        </p:spPr>
        <p:txBody>
          <a:bodyPr wrap="none" lIns="0" tIns="0" rIns="0" bIns="0" anchor="b" anchorCtr="0"/>
          <a:lstStyle/>
          <a:p>
            <a:pPr eaLnBrk="0" hangingPunct="0">
              <a:spcBef>
                <a:spcPct val="50000"/>
              </a:spcBef>
            </a:pPr>
            <a:r>
              <a:rPr lang="en-US" sz="600" b="1" dirty="0">
                <a:solidFill>
                  <a:srgbClr val="FFFFFF"/>
                </a:solidFill>
                <a:latin typeface="Arial" pitchFamily="34" charset="0"/>
                <a:cs typeface="Arial" pitchFamily="34" charset="0"/>
              </a:rPr>
              <a:t>© 2014 Dechert LLP</a:t>
            </a:r>
          </a:p>
        </p:txBody>
      </p:sp>
      <p:sp>
        <p:nvSpPr>
          <p:cNvPr id="8" name="Text Box 19"/>
          <p:cNvSpPr txBox="1">
            <a:spLocks noChangeArrowheads="1"/>
          </p:cNvSpPr>
          <p:nvPr userDrawn="1"/>
        </p:nvSpPr>
        <p:spPr bwMode="black">
          <a:xfrm>
            <a:off x="466344" y="6483096"/>
            <a:ext cx="722312" cy="114554"/>
          </a:xfrm>
          <a:prstGeom prst="rect">
            <a:avLst/>
          </a:prstGeom>
          <a:noFill/>
          <a:ln w="9525">
            <a:noFill/>
            <a:miter lim="800000"/>
            <a:headEnd/>
            <a:tailEnd/>
          </a:ln>
          <a:effectLst/>
        </p:spPr>
        <p:txBody>
          <a:bodyPr wrap="none" lIns="0" tIns="0" rIns="0" bIns="0" anchor="b" anchorCtr="0"/>
          <a:lstStyle/>
          <a:p>
            <a:pPr eaLnBrk="0" hangingPunct="0">
              <a:spcBef>
                <a:spcPct val="50000"/>
              </a:spcBef>
            </a:pPr>
            <a:r>
              <a:rPr lang="en-US" sz="600" b="1" dirty="0">
                <a:solidFill>
                  <a:schemeClr val="bg1">
                    <a:lumMod val="50000"/>
                  </a:schemeClr>
                </a:solidFill>
                <a:latin typeface="Arial" pitchFamily="34" charset="0"/>
                <a:cs typeface="Arial" pitchFamily="34" charset="0"/>
              </a:rPr>
              <a:t>© 2014 Dechert LLP</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Diagonal DBlue Title Slide with Client Logo">
    <p:spTree>
      <p:nvGrpSpPr>
        <p:cNvPr id="1" name=""/>
        <p:cNvGrpSpPr/>
        <p:nvPr/>
      </p:nvGrpSpPr>
      <p:grpSpPr>
        <a:xfrm>
          <a:off x="0" y="0"/>
          <a:ext cx="0" cy="0"/>
          <a:chOff x="0" y="0"/>
          <a:chExt cx="0" cy="0"/>
        </a:xfrm>
      </p:grpSpPr>
      <p:pic>
        <p:nvPicPr>
          <p:cNvPr id="13" name="Picture 12" descr="background_half_spark.jpg"/>
          <p:cNvPicPr>
            <a:picLocks noChangeAspect="1"/>
          </p:cNvPicPr>
          <p:nvPr userDrawn="1"/>
        </p:nvPicPr>
        <p:blipFill>
          <a:blip r:embed="rId2" cstate="print"/>
          <a:stretch>
            <a:fillRect/>
          </a:stretch>
        </p:blipFill>
        <p:spPr>
          <a:xfrm>
            <a:off x="0" y="0"/>
            <a:ext cx="9144000" cy="6858000"/>
          </a:xfrm>
          <a:prstGeom prst="rect">
            <a:avLst/>
          </a:prstGeom>
        </p:spPr>
      </p:pic>
      <p:sp>
        <p:nvSpPr>
          <p:cNvPr id="11" name="Rectangle 2"/>
          <p:cNvSpPr>
            <a:spLocks noGrp="1" noChangeArrowheads="1"/>
          </p:cNvSpPr>
          <p:nvPr>
            <p:ph type="ctrTitle" hasCustomPrompt="1"/>
          </p:nvPr>
        </p:nvSpPr>
        <p:spPr>
          <a:xfrm>
            <a:off x="466574" y="1160813"/>
            <a:ext cx="4114800" cy="1143000"/>
          </a:xfrm>
          <a:prstGeom prst="rect">
            <a:avLst/>
          </a:prstGeom>
        </p:spPr>
        <p:txBody>
          <a:bodyPr lIns="0" tIns="0" rIns="0" bIns="0" anchor="t"/>
          <a:lstStyle>
            <a:lvl1pPr algn="l">
              <a:defRPr sz="2600">
                <a:solidFill>
                  <a:srgbClr val="00395C"/>
                </a:solidFill>
                <a:latin typeface="Arial" pitchFamily="34" charset="0"/>
                <a:cs typeface="Arial" pitchFamily="34" charset="0"/>
              </a:defRPr>
            </a:lvl1pPr>
          </a:lstStyle>
          <a:p>
            <a:r>
              <a:rPr lang="en-US" dirty="0"/>
              <a:t>Click to edit title</a:t>
            </a:r>
          </a:p>
        </p:txBody>
      </p:sp>
      <p:sp>
        <p:nvSpPr>
          <p:cNvPr id="12" name="Rectangle 3"/>
          <p:cNvSpPr>
            <a:spLocks noGrp="1" noChangeArrowheads="1"/>
          </p:cNvSpPr>
          <p:nvPr>
            <p:ph type="subTitle" idx="1" hasCustomPrompt="1"/>
          </p:nvPr>
        </p:nvSpPr>
        <p:spPr>
          <a:xfrm>
            <a:off x="466574" y="2558586"/>
            <a:ext cx="3657600" cy="914400"/>
          </a:xfrm>
          <a:prstGeom prst="rect">
            <a:avLst/>
          </a:prstGeom>
        </p:spPr>
        <p:txBody>
          <a:bodyPr lIns="0" tIns="0" rIns="0" bIns="0"/>
          <a:lstStyle>
            <a:lvl1pPr marL="0" indent="0">
              <a:buFontTx/>
              <a:buNone/>
              <a:defRPr sz="1800">
                <a:solidFill>
                  <a:srgbClr val="00395C"/>
                </a:solidFill>
                <a:latin typeface="Arial" pitchFamily="34" charset="0"/>
                <a:cs typeface="Arial" pitchFamily="34" charset="0"/>
              </a:defRPr>
            </a:lvl1pPr>
          </a:lstStyle>
          <a:p>
            <a:r>
              <a:rPr lang="en-US" dirty="0"/>
              <a:t>Click to edit subtitle</a:t>
            </a:r>
          </a:p>
        </p:txBody>
      </p:sp>
      <p:sp>
        <p:nvSpPr>
          <p:cNvPr id="14" name="Date Placeholder 3"/>
          <p:cNvSpPr>
            <a:spLocks noGrp="1"/>
          </p:cNvSpPr>
          <p:nvPr>
            <p:ph type="dt" sz="half" idx="10"/>
          </p:nvPr>
        </p:nvSpPr>
        <p:spPr>
          <a:xfrm>
            <a:off x="465845" y="639197"/>
            <a:ext cx="3200400" cy="228600"/>
          </a:xfrm>
          <a:prstGeom prst="rect">
            <a:avLst/>
          </a:prstGeom>
        </p:spPr>
        <p:txBody>
          <a:bodyPr lIns="0" tIns="0" rIns="0" bIns="0"/>
          <a:lstStyle>
            <a:lvl1pPr>
              <a:defRPr sz="1800">
                <a:solidFill>
                  <a:srgbClr val="EB602B"/>
                </a:solidFill>
                <a:latin typeface="Arial" pitchFamily="34" charset="0"/>
                <a:cs typeface="Arial" pitchFamily="34" charset="0"/>
              </a:defRPr>
            </a:lvl1pPr>
          </a:lstStyle>
          <a:p>
            <a:fld id="{9635E8BC-50A3-4723-AC11-4064A1C682DF}" type="datetime4">
              <a:rPr lang="en-US" smtClean="0"/>
              <a:t>September 20, 2023</a:t>
            </a:fld>
            <a:endParaRPr lang="en-US" dirty="0"/>
          </a:p>
        </p:txBody>
      </p:sp>
      <p:sp>
        <p:nvSpPr>
          <p:cNvPr id="16" name="Text Box 19"/>
          <p:cNvSpPr txBox="1">
            <a:spLocks noChangeArrowheads="1"/>
          </p:cNvSpPr>
          <p:nvPr userDrawn="1"/>
        </p:nvSpPr>
        <p:spPr bwMode="black">
          <a:xfrm>
            <a:off x="466725" y="6480127"/>
            <a:ext cx="722312" cy="113015"/>
          </a:xfrm>
          <a:prstGeom prst="rect">
            <a:avLst/>
          </a:prstGeom>
          <a:noFill/>
          <a:ln w="9525">
            <a:noFill/>
            <a:miter lim="800000"/>
            <a:headEnd/>
            <a:tailEnd/>
          </a:ln>
          <a:effectLst/>
        </p:spPr>
        <p:txBody>
          <a:bodyPr wrap="none" lIns="0" tIns="0" rIns="0" bIns="0" anchor="b" anchorCtr="0"/>
          <a:lstStyle/>
          <a:p>
            <a:pPr eaLnBrk="0" hangingPunct="0">
              <a:spcBef>
                <a:spcPct val="50000"/>
              </a:spcBef>
            </a:pPr>
            <a:r>
              <a:rPr lang="en-US" sz="600" b="1" dirty="0">
                <a:solidFill>
                  <a:srgbClr val="FFFFFF"/>
                </a:solidFill>
                <a:latin typeface="Arial" pitchFamily="34" charset="0"/>
                <a:cs typeface="Arial" pitchFamily="34" charset="0"/>
              </a:rPr>
              <a:t>© 2014 Dechert LLP</a:t>
            </a:r>
          </a:p>
        </p:txBody>
      </p:sp>
      <p:sp>
        <p:nvSpPr>
          <p:cNvPr id="8" name="Text Box 19"/>
          <p:cNvSpPr txBox="1">
            <a:spLocks noChangeArrowheads="1"/>
          </p:cNvSpPr>
          <p:nvPr userDrawn="1"/>
        </p:nvSpPr>
        <p:spPr bwMode="black">
          <a:xfrm>
            <a:off x="466344" y="6483096"/>
            <a:ext cx="722312" cy="114554"/>
          </a:xfrm>
          <a:prstGeom prst="rect">
            <a:avLst/>
          </a:prstGeom>
          <a:noFill/>
          <a:ln w="9525">
            <a:noFill/>
            <a:miter lim="800000"/>
            <a:headEnd/>
            <a:tailEnd/>
          </a:ln>
          <a:effectLst/>
        </p:spPr>
        <p:txBody>
          <a:bodyPr wrap="none" lIns="0" tIns="0" rIns="0" bIns="0" anchor="b" anchorCtr="0"/>
          <a:lstStyle/>
          <a:p>
            <a:pPr eaLnBrk="0" hangingPunct="0">
              <a:spcBef>
                <a:spcPct val="50000"/>
              </a:spcBef>
            </a:pPr>
            <a:r>
              <a:rPr lang="en-US" sz="600" b="1" dirty="0">
                <a:solidFill>
                  <a:schemeClr val="bg1">
                    <a:lumMod val="50000"/>
                  </a:schemeClr>
                </a:solidFill>
                <a:latin typeface="Arial" pitchFamily="34" charset="0"/>
                <a:cs typeface="Arial" pitchFamily="34" charset="0"/>
              </a:rPr>
              <a:t>© 2014 Dechert LLP</a:t>
            </a:r>
          </a:p>
        </p:txBody>
      </p:sp>
      <p:sp>
        <p:nvSpPr>
          <p:cNvPr id="9" name="Content Placeholder 2"/>
          <p:cNvSpPr>
            <a:spLocks noGrp="1"/>
          </p:cNvSpPr>
          <p:nvPr>
            <p:ph sz="half" idx="11" hasCustomPrompt="1"/>
          </p:nvPr>
        </p:nvSpPr>
        <p:spPr>
          <a:xfrm>
            <a:off x="2213263" y="5385816"/>
            <a:ext cx="1413163" cy="841663"/>
          </a:xfrm>
          <a:prstGeom prst="rect">
            <a:avLst/>
          </a:prstGeom>
        </p:spPr>
        <p:txBody>
          <a:bodyPr/>
          <a:lstStyle>
            <a:lvl1pPr marL="1588" indent="-1588">
              <a:spcBef>
                <a:spcPts val="1500"/>
              </a:spcBef>
              <a:buClr>
                <a:schemeClr val="bg1">
                  <a:lumMod val="50000"/>
                </a:schemeClr>
              </a:buClr>
              <a:buFontTx/>
              <a:buNone/>
              <a:defRPr sz="1200">
                <a:solidFill>
                  <a:srgbClr val="00355F"/>
                </a:solidFill>
                <a:latin typeface="Arial" pitchFamily="34" charset="0"/>
                <a:cs typeface="Arial" pitchFamily="34" charset="0"/>
              </a:defRPr>
            </a:lvl1pPr>
            <a:lvl2pPr>
              <a:spcBef>
                <a:spcPts val="500"/>
              </a:spcBef>
              <a:spcAft>
                <a:spcPts val="500"/>
              </a:spcAft>
              <a:buClr>
                <a:schemeClr val="bg1">
                  <a:lumMod val="50000"/>
                </a:schemeClr>
              </a:buClr>
              <a:defRPr sz="2200">
                <a:solidFill>
                  <a:srgbClr val="00355F"/>
                </a:solidFill>
                <a:latin typeface="Arial" pitchFamily="34" charset="0"/>
                <a:cs typeface="Arial" pitchFamily="34" charset="0"/>
              </a:defRPr>
            </a:lvl2pPr>
            <a:lvl3pPr>
              <a:spcBef>
                <a:spcPts val="500"/>
              </a:spcBef>
              <a:spcAft>
                <a:spcPts val="500"/>
              </a:spcAft>
              <a:buClr>
                <a:schemeClr val="bg1">
                  <a:lumMod val="50000"/>
                </a:schemeClr>
              </a:buClr>
              <a:defRPr sz="1800">
                <a:solidFill>
                  <a:srgbClr val="00355F"/>
                </a:solidFill>
                <a:latin typeface="Arial" pitchFamily="34" charset="0"/>
                <a:cs typeface="Arial" pitchFamily="34" charset="0"/>
              </a:defRPr>
            </a:lvl3pPr>
            <a:lvl4pPr>
              <a:buClr>
                <a:schemeClr val="bg1">
                  <a:lumMod val="50000"/>
                </a:schemeClr>
              </a:buClr>
              <a:defRPr sz="1800">
                <a:solidFill>
                  <a:schemeClr val="bg1"/>
                </a:solidFill>
                <a:latin typeface="Arial" pitchFamily="34" charset="0"/>
                <a:cs typeface="Arial" pitchFamily="34" charset="0"/>
              </a:defRPr>
            </a:lvl4pPr>
            <a:lvl5pPr>
              <a:buClr>
                <a:schemeClr val="bg1">
                  <a:lumMod val="50000"/>
                </a:schemeClr>
              </a:buClr>
              <a:defRPr sz="1800">
                <a:solidFill>
                  <a:schemeClr val="bg1"/>
                </a:solidFill>
                <a:latin typeface="Arial" pitchFamily="34" charset="0"/>
                <a:cs typeface="Arial" pitchFamily="34" charset="0"/>
              </a:defRPr>
            </a:lvl5pPr>
            <a:lvl6pPr>
              <a:defRPr sz="1800"/>
            </a:lvl6pPr>
            <a:lvl7pPr>
              <a:defRPr sz="1800"/>
            </a:lvl7pPr>
            <a:lvl8pPr>
              <a:defRPr sz="1800"/>
            </a:lvl8pPr>
            <a:lvl9pPr>
              <a:defRPr sz="1800"/>
            </a:lvl9pPr>
          </a:lstStyle>
          <a:p>
            <a:pPr lvl="0"/>
            <a:r>
              <a:rPr lang="en-US" dirty="0"/>
              <a:t>Click on image icon below to insert client logo</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Diagonal Blue Title Slide">
    <p:spTree>
      <p:nvGrpSpPr>
        <p:cNvPr id="1" name=""/>
        <p:cNvGrpSpPr/>
        <p:nvPr/>
      </p:nvGrpSpPr>
      <p:grpSpPr>
        <a:xfrm>
          <a:off x="0" y="0"/>
          <a:ext cx="0" cy="0"/>
          <a:chOff x="0" y="0"/>
          <a:chExt cx="0" cy="0"/>
        </a:xfrm>
      </p:grpSpPr>
      <p:pic>
        <p:nvPicPr>
          <p:cNvPr id="13" name="Picture 12" descr="background_half_spark.jpg"/>
          <p:cNvPicPr>
            <a:picLocks noChangeAspect="1"/>
          </p:cNvPicPr>
          <p:nvPr userDrawn="1"/>
        </p:nvPicPr>
        <p:blipFill>
          <a:blip r:embed="rId2" cstate="print"/>
          <a:stretch>
            <a:fillRect/>
          </a:stretch>
        </p:blipFill>
        <p:spPr>
          <a:xfrm>
            <a:off x="0" y="0"/>
            <a:ext cx="9144000" cy="6858000"/>
          </a:xfrm>
          <a:prstGeom prst="rect">
            <a:avLst/>
          </a:prstGeom>
        </p:spPr>
      </p:pic>
      <p:sp>
        <p:nvSpPr>
          <p:cNvPr id="11" name="Rectangle 2"/>
          <p:cNvSpPr>
            <a:spLocks noGrp="1" noChangeArrowheads="1"/>
          </p:cNvSpPr>
          <p:nvPr>
            <p:ph type="ctrTitle" hasCustomPrompt="1"/>
          </p:nvPr>
        </p:nvSpPr>
        <p:spPr>
          <a:xfrm>
            <a:off x="466574" y="1160813"/>
            <a:ext cx="4114800" cy="1143000"/>
          </a:xfrm>
          <a:prstGeom prst="rect">
            <a:avLst/>
          </a:prstGeom>
        </p:spPr>
        <p:txBody>
          <a:bodyPr lIns="0" tIns="0" rIns="0" bIns="0" anchor="t"/>
          <a:lstStyle>
            <a:lvl1pPr algn="l">
              <a:defRPr sz="2600">
                <a:solidFill>
                  <a:srgbClr val="60C3DA"/>
                </a:solidFill>
                <a:latin typeface="Arial" pitchFamily="34" charset="0"/>
                <a:cs typeface="Arial" pitchFamily="34" charset="0"/>
              </a:defRPr>
            </a:lvl1pPr>
          </a:lstStyle>
          <a:p>
            <a:r>
              <a:rPr lang="en-US" dirty="0"/>
              <a:t>Click to edit title</a:t>
            </a:r>
          </a:p>
        </p:txBody>
      </p:sp>
      <p:sp>
        <p:nvSpPr>
          <p:cNvPr id="12" name="Rectangle 3"/>
          <p:cNvSpPr>
            <a:spLocks noGrp="1" noChangeArrowheads="1"/>
          </p:cNvSpPr>
          <p:nvPr>
            <p:ph type="subTitle" idx="1" hasCustomPrompt="1"/>
          </p:nvPr>
        </p:nvSpPr>
        <p:spPr>
          <a:xfrm>
            <a:off x="466574" y="2558586"/>
            <a:ext cx="3657600" cy="914400"/>
          </a:xfrm>
          <a:prstGeom prst="rect">
            <a:avLst/>
          </a:prstGeom>
        </p:spPr>
        <p:txBody>
          <a:bodyPr lIns="0" tIns="0" rIns="0" bIns="0"/>
          <a:lstStyle>
            <a:lvl1pPr marL="0" indent="0">
              <a:buFontTx/>
              <a:buNone/>
              <a:defRPr sz="1800">
                <a:solidFill>
                  <a:srgbClr val="60C3DA"/>
                </a:solidFill>
                <a:latin typeface="Arial" pitchFamily="34" charset="0"/>
                <a:cs typeface="Arial" pitchFamily="34" charset="0"/>
              </a:defRPr>
            </a:lvl1pPr>
          </a:lstStyle>
          <a:p>
            <a:r>
              <a:rPr lang="en-US" dirty="0"/>
              <a:t>Click to edit subtitle</a:t>
            </a:r>
          </a:p>
        </p:txBody>
      </p:sp>
      <p:sp>
        <p:nvSpPr>
          <p:cNvPr id="14" name="Date Placeholder 3"/>
          <p:cNvSpPr>
            <a:spLocks noGrp="1"/>
          </p:cNvSpPr>
          <p:nvPr>
            <p:ph type="dt" sz="half" idx="10"/>
          </p:nvPr>
        </p:nvSpPr>
        <p:spPr>
          <a:xfrm>
            <a:off x="465845" y="639197"/>
            <a:ext cx="3200400" cy="228600"/>
          </a:xfrm>
          <a:prstGeom prst="rect">
            <a:avLst/>
          </a:prstGeom>
        </p:spPr>
        <p:txBody>
          <a:bodyPr lIns="0" tIns="0" rIns="0" bIns="0"/>
          <a:lstStyle>
            <a:lvl1pPr>
              <a:defRPr sz="1800">
                <a:solidFill>
                  <a:srgbClr val="00395C"/>
                </a:solidFill>
                <a:latin typeface="Arial" pitchFamily="34" charset="0"/>
                <a:cs typeface="Arial" pitchFamily="34" charset="0"/>
              </a:defRPr>
            </a:lvl1pPr>
          </a:lstStyle>
          <a:p>
            <a:fld id="{32C9E870-1B7E-4FF8-89CA-64C49948B41B}" type="datetime4">
              <a:rPr lang="en-US" smtClean="0"/>
              <a:t>September 20, 2023</a:t>
            </a:fld>
            <a:endParaRPr lang="en-US" dirty="0"/>
          </a:p>
        </p:txBody>
      </p:sp>
      <p:sp>
        <p:nvSpPr>
          <p:cNvPr id="16" name="Text Box 19"/>
          <p:cNvSpPr txBox="1">
            <a:spLocks noChangeArrowheads="1"/>
          </p:cNvSpPr>
          <p:nvPr userDrawn="1"/>
        </p:nvSpPr>
        <p:spPr bwMode="black">
          <a:xfrm>
            <a:off x="466725" y="6480127"/>
            <a:ext cx="722312" cy="113015"/>
          </a:xfrm>
          <a:prstGeom prst="rect">
            <a:avLst/>
          </a:prstGeom>
          <a:noFill/>
          <a:ln w="9525">
            <a:noFill/>
            <a:miter lim="800000"/>
            <a:headEnd/>
            <a:tailEnd/>
          </a:ln>
          <a:effectLst/>
        </p:spPr>
        <p:txBody>
          <a:bodyPr wrap="none" lIns="0" tIns="0" rIns="0" bIns="0" anchor="b" anchorCtr="0"/>
          <a:lstStyle/>
          <a:p>
            <a:pPr eaLnBrk="0" hangingPunct="0">
              <a:spcBef>
                <a:spcPct val="50000"/>
              </a:spcBef>
            </a:pPr>
            <a:r>
              <a:rPr lang="en-US" sz="600" b="1" dirty="0">
                <a:solidFill>
                  <a:srgbClr val="FFFFFF"/>
                </a:solidFill>
                <a:latin typeface="Arial" pitchFamily="34" charset="0"/>
                <a:cs typeface="Arial" pitchFamily="34" charset="0"/>
              </a:rPr>
              <a:t>© 2014 Dechert LLP</a:t>
            </a:r>
          </a:p>
        </p:txBody>
      </p:sp>
      <p:sp>
        <p:nvSpPr>
          <p:cNvPr id="7" name="Text Box 19"/>
          <p:cNvSpPr txBox="1">
            <a:spLocks noChangeArrowheads="1"/>
          </p:cNvSpPr>
          <p:nvPr userDrawn="1"/>
        </p:nvSpPr>
        <p:spPr bwMode="black">
          <a:xfrm>
            <a:off x="466344" y="6483096"/>
            <a:ext cx="722312" cy="114554"/>
          </a:xfrm>
          <a:prstGeom prst="rect">
            <a:avLst/>
          </a:prstGeom>
          <a:noFill/>
          <a:ln w="9525">
            <a:noFill/>
            <a:miter lim="800000"/>
            <a:headEnd/>
            <a:tailEnd/>
          </a:ln>
          <a:effectLst/>
        </p:spPr>
        <p:txBody>
          <a:bodyPr wrap="none" lIns="0" tIns="0" rIns="0" bIns="0" anchor="b" anchorCtr="0"/>
          <a:lstStyle/>
          <a:p>
            <a:pPr eaLnBrk="0" hangingPunct="0">
              <a:spcBef>
                <a:spcPct val="50000"/>
              </a:spcBef>
            </a:pPr>
            <a:r>
              <a:rPr lang="en-US" sz="600" b="1" dirty="0">
                <a:solidFill>
                  <a:schemeClr val="bg1">
                    <a:lumMod val="50000"/>
                  </a:schemeClr>
                </a:solidFill>
                <a:latin typeface="Arial" pitchFamily="34" charset="0"/>
                <a:cs typeface="Arial" pitchFamily="34" charset="0"/>
              </a:rPr>
              <a:t>© 2014 Dechert LLP</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Diagonal Blue Title Slide with Client Logo">
    <p:spTree>
      <p:nvGrpSpPr>
        <p:cNvPr id="1" name=""/>
        <p:cNvGrpSpPr/>
        <p:nvPr/>
      </p:nvGrpSpPr>
      <p:grpSpPr>
        <a:xfrm>
          <a:off x="0" y="0"/>
          <a:ext cx="0" cy="0"/>
          <a:chOff x="0" y="0"/>
          <a:chExt cx="0" cy="0"/>
        </a:xfrm>
      </p:grpSpPr>
      <p:pic>
        <p:nvPicPr>
          <p:cNvPr id="13" name="Picture 12" descr="background_half_spark.jpg"/>
          <p:cNvPicPr>
            <a:picLocks noChangeAspect="1"/>
          </p:cNvPicPr>
          <p:nvPr userDrawn="1"/>
        </p:nvPicPr>
        <p:blipFill>
          <a:blip r:embed="rId2" cstate="print"/>
          <a:stretch>
            <a:fillRect/>
          </a:stretch>
        </p:blipFill>
        <p:spPr>
          <a:xfrm>
            <a:off x="0" y="0"/>
            <a:ext cx="9144000" cy="6858000"/>
          </a:xfrm>
          <a:prstGeom prst="rect">
            <a:avLst/>
          </a:prstGeom>
        </p:spPr>
      </p:pic>
      <p:sp>
        <p:nvSpPr>
          <p:cNvPr id="11" name="Rectangle 2"/>
          <p:cNvSpPr>
            <a:spLocks noGrp="1" noChangeArrowheads="1"/>
          </p:cNvSpPr>
          <p:nvPr>
            <p:ph type="ctrTitle" hasCustomPrompt="1"/>
          </p:nvPr>
        </p:nvSpPr>
        <p:spPr>
          <a:xfrm>
            <a:off x="466574" y="1160813"/>
            <a:ext cx="4114800" cy="1143000"/>
          </a:xfrm>
          <a:prstGeom prst="rect">
            <a:avLst/>
          </a:prstGeom>
        </p:spPr>
        <p:txBody>
          <a:bodyPr lIns="0" tIns="0" rIns="0" bIns="0" anchor="t"/>
          <a:lstStyle>
            <a:lvl1pPr algn="l">
              <a:defRPr sz="2600">
                <a:solidFill>
                  <a:srgbClr val="60C3DA"/>
                </a:solidFill>
                <a:latin typeface="Arial" pitchFamily="34" charset="0"/>
                <a:cs typeface="Arial" pitchFamily="34" charset="0"/>
              </a:defRPr>
            </a:lvl1pPr>
          </a:lstStyle>
          <a:p>
            <a:r>
              <a:rPr lang="en-US" dirty="0"/>
              <a:t>Click to edit title</a:t>
            </a:r>
          </a:p>
        </p:txBody>
      </p:sp>
      <p:sp>
        <p:nvSpPr>
          <p:cNvPr id="12" name="Rectangle 3"/>
          <p:cNvSpPr>
            <a:spLocks noGrp="1" noChangeArrowheads="1"/>
          </p:cNvSpPr>
          <p:nvPr>
            <p:ph type="subTitle" idx="1" hasCustomPrompt="1"/>
          </p:nvPr>
        </p:nvSpPr>
        <p:spPr>
          <a:xfrm>
            <a:off x="466574" y="2558586"/>
            <a:ext cx="3657600" cy="914400"/>
          </a:xfrm>
          <a:prstGeom prst="rect">
            <a:avLst/>
          </a:prstGeom>
        </p:spPr>
        <p:txBody>
          <a:bodyPr lIns="0" tIns="0" rIns="0" bIns="0"/>
          <a:lstStyle>
            <a:lvl1pPr marL="0" indent="0">
              <a:buFontTx/>
              <a:buNone/>
              <a:defRPr sz="1800">
                <a:solidFill>
                  <a:srgbClr val="60C3DA"/>
                </a:solidFill>
                <a:latin typeface="Arial" pitchFamily="34" charset="0"/>
                <a:cs typeface="Arial" pitchFamily="34" charset="0"/>
              </a:defRPr>
            </a:lvl1pPr>
          </a:lstStyle>
          <a:p>
            <a:r>
              <a:rPr lang="en-US" dirty="0"/>
              <a:t>Click to edit subtitle</a:t>
            </a:r>
          </a:p>
        </p:txBody>
      </p:sp>
      <p:sp>
        <p:nvSpPr>
          <p:cNvPr id="14" name="Date Placeholder 3"/>
          <p:cNvSpPr>
            <a:spLocks noGrp="1"/>
          </p:cNvSpPr>
          <p:nvPr>
            <p:ph type="dt" sz="half" idx="10"/>
          </p:nvPr>
        </p:nvSpPr>
        <p:spPr>
          <a:xfrm>
            <a:off x="465845" y="639197"/>
            <a:ext cx="3200400" cy="228600"/>
          </a:xfrm>
          <a:prstGeom prst="rect">
            <a:avLst/>
          </a:prstGeom>
        </p:spPr>
        <p:txBody>
          <a:bodyPr lIns="0" tIns="0" rIns="0" bIns="0"/>
          <a:lstStyle>
            <a:lvl1pPr>
              <a:defRPr sz="1800">
                <a:solidFill>
                  <a:srgbClr val="00395C"/>
                </a:solidFill>
                <a:latin typeface="Arial" pitchFamily="34" charset="0"/>
                <a:cs typeface="Arial" pitchFamily="34" charset="0"/>
              </a:defRPr>
            </a:lvl1pPr>
          </a:lstStyle>
          <a:p>
            <a:fld id="{9FE0CBDC-F0C6-4F65-8FB4-F5E645C99491}" type="datetime4">
              <a:rPr lang="en-US" smtClean="0"/>
              <a:t>September 20, 2023</a:t>
            </a:fld>
            <a:endParaRPr lang="en-US" dirty="0"/>
          </a:p>
        </p:txBody>
      </p:sp>
      <p:sp>
        <p:nvSpPr>
          <p:cNvPr id="16" name="Text Box 19"/>
          <p:cNvSpPr txBox="1">
            <a:spLocks noChangeArrowheads="1"/>
          </p:cNvSpPr>
          <p:nvPr userDrawn="1"/>
        </p:nvSpPr>
        <p:spPr bwMode="black">
          <a:xfrm>
            <a:off x="466725" y="6480127"/>
            <a:ext cx="722312" cy="113015"/>
          </a:xfrm>
          <a:prstGeom prst="rect">
            <a:avLst/>
          </a:prstGeom>
          <a:noFill/>
          <a:ln w="9525">
            <a:noFill/>
            <a:miter lim="800000"/>
            <a:headEnd/>
            <a:tailEnd/>
          </a:ln>
          <a:effectLst/>
        </p:spPr>
        <p:txBody>
          <a:bodyPr wrap="none" lIns="0" tIns="0" rIns="0" bIns="0" anchor="b" anchorCtr="0"/>
          <a:lstStyle/>
          <a:p>
            <a:pPr eaLnBrk="0" hangingPunct="0">
              <a:spcBef>
                <a:spcPct val="50000"/>
              </a:spcBef>
            </a:pPr>
            <a:r>
              <a:rPr lang="en-US" sz="600" b="1" dirty="0">
                <a:solidFill>
                  <a:srgbClr val="FFFFFF"/>
                </a:solidFill>
                <a:latin typeface="Arial" pitchFamily="34" charset="0"/>
                <a:cs typeface="Arial" pitchFamily="34" charset="0"/>
              </a:rPr>
              <a:t>© 2014 Dechert LLP</a:t>
            </a:r>
          </a:p>
        </p:txBody>
      </p:sp>
      <p:sp>
        <p:nvSpPr>
          <p:cNvPr id="7" name="Text Box 19"/>
          <p:cNvSpPr txBox="1">
            <a:spLocks noChangeArrowheads="1"/>
          </p:cNvSpPr>
          <p:nvPr userDrawn="1"/>
        </p:nvSpPr>
        <p:spPr bwMode="black">
          <a:xfrm>
            <a:off x="466344" y="6483096"/>
            <a:ext cx="722312" cy="114554"/>
          </a:xfrm>
          <a:prstGeom prst="rect">
            <a:avLst/>
          </a:prstGeom>
          <a:noFill/>
          <a:ln w="9525">
            <a:noFill/>
            <a:miter lim="800000"/>
            <a:headEnd/>
            <a:tailEnd/>
          </a:ln>
          <a:effectLst/>
        </p:spPr>
        <p:txBody>
          <a:bodyPr wrap="none" lIns="0" tIns="0" rIns="0" bIns="0" anchor="b" anchorCtr="0"/>
          <a:lstStyle/>
          <a:p>
            <a:pPr eaLnBrk="0" hangingPunct="0">
              <a:spcBef>
                <a:spcPct val="50000"/>
              </a:spcBef>
            </a:pPr>
            <a:r>
              <a:rPr lang="en-US" sz="600" b="1" dirty="0">
                <a:solidFill>
                  <a:schemeClr val="bg1">
                    <a:lumMod val="50000"/>
                  </a:schemeClr>
                </a:solidFill>
                <a:latin typeface="Arial" pitchFamily="34" charset="0"/>
                <a:cs typeface="Arial" pitchFamily="34" charset="0"/>
              </a:rPr>
              <a:t>© 2014 Dechert LLP</a:t>
            </a:r>
          </a:p>
        </p:txBody>
      </p:sp>
      <p:sp>
        <p:nvSpPr>
          <p:cNvPr id="8" name="Content Placeholder 2"/>
          <p:cNvSpPr>
            <a:spLocks noGrp="1"/>
          </p:cNvSpPr>
          <p:nvPr>
            <p:ph sz="half" idx="11" hasCustomPrompt="1"/>
          </p:nvPr>
        </p:nvSpPr>
        <p:spPr>
          <a:xfrm>
            <a:off x="2213263" y="5385816"/>
            <a:ext cx="1413163" cy="841663"/>
          </a:xfrm>
          <a:prstGeom prst="rect">
            <a:avLst/>
          </a:prstGeom>
        </p:spPr>
        <p:txBody>
          <a:bodyPr/>
          <a:lstStyle>
            <a:lvl1pPr marL="1588" indent="-1588">
              <a:spcBef>
                <a:spcPts val="1500"/>
              </a:spcBef>
              <a:buClr>
                <a:schemeClr val="bg1">
                  <a:lumMod val="50000"/>
                </a:schemeClr>
              </a:buClr>
              <a:buFontTx/>
              <a:buNone/>
              <a:defRPr sz="1200">
                <a:solidFill>
                  <a:srgbClr val="00355F"/>
                </a:solidFill>
                <a:latin typeface="Arial" pitchFamily="34" charset="0"/>
                <a:cs typeface="Arial" pitchFamily="34" charset="0"/>
              </a:defRPr>
            </a:lvl1pPr>
            <a:lvl2pPr>
              <a:spcBef>
                <a:spcPts val="500"/>
              </a:spcBef>
              <a:spcAft>
                <a:spcPts val="500"/>
              </a:spcAft>
              <a:buClr>
                <a:schemeClr val="bg1">
                  <a:lumMod val="50000"/>
                </a:schemeClr>
              </a:buClr>
              <a:defRPr sz="2200">
                <a:solidFill>
                  <a:srgbClr val="00355F"/>
                </a:solidFill>
                <a:latin typeface="Arial" pitchFamily="34" charset="0"/>
                <a:cs typeface="Arial" pitchFamily="34" charset="0"/>
              </a:defRPr>
            </a:lvl2pPr>
            <a:lvl3pPr>
              <a:spcBef>
                <a:spcPts val="500"/>
              </a:spcBef>
              <a:spcAft>
                <a:spcPts val="500"/>
              </a:spcAft>
              <a:buClr>
                <a:schemeClr val="bg1">
                  <a:lumMod val="50000"/>
                </a:schemeClr>
              </a:buClr>
              <a:defRPr sz="1800">
                <a:solidFill>
                  <a:srgbClr val="00355F"/>
                </a:solidFill>
                <a:latin typeface="Arial" pitchFamily="34" charset="0"/>
                <a:cs typeface="Arial" pitchFamily="34" charset="0"/>
              </a:defRPr>
            </a:lvl3pPr>
            <a:lvl4pPr>
              <a:buClr>
                <a:schemeClr val="bg1">
                  <a:lumMod val="50000"/>
                </a:schemeClr>
              </a:buClr>
              <a:defRPr sz="1800">
                <a:solidFill>
                  <a:schemeClr val="bg1"/>
                </a:solidFill>
                <a:latin typeface="Arial" pitchFamily="34" charset="0"/>
                <a:cs typeface="Arial" pitchFamily="34" charset="0"/>
              </a:defRPr>
            </a:lvl4pPr>
            <a:lvl5pPr>
              <a:buClr>
                <a:schemeClr val="bg1">
                  <a:lumMod val="50000"/>
                </a:schemeClr>
              </a:buClr>
              <a:defRPr sz="1800">
                <a:solidFill>
                  <a:schemeClr val="bg1"/>
                </a:solidFill>
                <a:latin typeface="Arial" pitchFamily="34" charset="0"/>
                <a:cs typeface="Arial" pitchFamily="34" charset="0"/>
              </a:defRPr>
            </a:lvl5pPr>
            <a:lvl6pPr>
              <a:defRPr sz="1800"/>
            </a:lvl6pPr>
            <a:lvl7pPr>
              <a:defRPr sz="1800"/>
            </a:lvl7pPr>
            <a:lvl8pPr>
              <a:defRPr sz="1800"/>
            </a:lvl8pPr>
            <a:lvl9pPr>
              <a:defRPr sz="1800"/>
            </a:lvl9pPr>
          </a:lstStyle>
          <a:p>
            <a:pPr lvl="0"/>
            <a:r>
              <a:rPr lang="en-US" dirty="0"/>
              <a:t>Click on image icon below to insert client logo</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Diagonal Blue and DBlue Title Slide">
    <p:spTree>
      <p:nvGrpSpPr>
        <p:cNvPr id="1" name=""/>
        <p:cNvGrpSpPr/>
        <p:nvPr/>
      </p:nvGrpSpPr>
      <p:grpSpPr>
        <a:xfrm>
          <a:off x="0" y="0"/>
          <a:ext cx="0" cy="0"/>
          <a:chOff x="0" y="0"/>
          <a:chExt cx="0" cy="0"/>
        </a:xfrm>
      </p:grpSpPr>
      <p:pic>
        <p:nvPicPr>
          <p:cNvPr id="13" name="Picture 12" descr="background_half_spark.jpg"/>
          <p:cNvPicPr>
            <a:picLocks noChangeAspect="1"/>
          </p:cNvPicPr>
          <p:nvPr userDrawn="1"/>
        </p:nvPicPr>
        <p:blipFill>
          <a:blip r:embed="rId2" cstate="print"/>
          <a:stretch>
            <a:fillRect/>
          </a:stretch>
        </p:blipFill>
        <p:spPr>
          <a:xfrm>
            <a:off x="0" y="0"/>
            <a:ext cx="9144000" cy="6858000"/>
          </a:xfrm>
          <a:prstGeom prst="rect">
            <a:avLst/>
          </a:prstGeom>
        </p:spPr>
      </p:pic>
      <p:sp>
        <p:nvSpPr>
          <p:cNvPr id="11" name="Rectangle 2"/>
          <p:cNvSpPr>
            <a:spLocks noGrp="1" noChangeArrowheads="1"/>
          </p:cNvSpPr>
          <p:nvPr>
            <p:ph type="ctrTitle" hasCustomPrompt="1"/>
          </p:nvPr>
        </p:nvSpPr>
        <p:spPr>
          <a:xfrm>
            <a:off x="466574" y="1160813"/>
            <a:ext cx="4114800" cy="1143000"/>
          </a:xfrm>
          <a:prstGeom prst="rect">
            <a:avLst/>
          </a:prstGeom>
        </p:spPr>
        <p:txBody>
          <a:bodyPr lIns="0" tIns="0" rIns="0" bIns="0" anchor="t"/>
          <a:lstStyle>
            <a:lvl1pPr algn="l">
              <a:defRPr sz="2600">
                <a:solidFill>
                  <a:srgbClr val="00395C"/>
                </a:solidFill>
                <a:latin typeface="Arial" pitchFamily="34" charset="0"/>
                <a:cs typeface="Arial" pitchFamily="34" charset="0"/>
              </a:defRPr>
            </a:lvl1pPr>
          </a:lstStyle>
          <a:p>
            <a:r>
              <a:rPr lang="en-US" dirty="0"/>
              <a:t>Click to edit title</a:t>
            </a:r>
          </a:p>
        </p:txBody>
      </p:sp>
      <p:sp>
        <p:nvSpPr>
          <p:cNvPr id="12" name="Rectangle 3"/>
          <p:cNvSpPr>
            <a:spLocks noGrp="1" noChangeArrowheads="1"/>
          </p:cNvSpPr>
          <p:nvPr>
            <p:ph type="subTitle" idx="1" hasCustomPrompt="1"/>
          </p:nvPr>
        </p:nvSpPr>
        <p:spPr>
          <a:xfrm>
            <a:off x="466574" y="2558586"/>
            <a:ext cx="3657600" cy="914400"/>
          </a:xfrm>
          <a:prstGeom prst="rect">
            <a:avLst/>
          </a:prstGeom>
        </p:spPr>
        <p:txBody>
          <a:bodyPr lIns="0" tIns="0" rIns="0" bIns="0"/>
          <a:lstStyle>
            <a:lvl1pPr marL="0" indent="0">
              <a:buFontTx/>
              <a:buNone/>
              <a:defRPr sz="1800">
                <a:solidFill>
                  <a:srgbClr val="00395C"/>
                </a:solidFill>
                <a:latin typeface="Arial" pitchFamily="34" charset="0"/>
                <a:cs typeface="Arial" pitchFamily="34" charset="0"/>
              </a:defRPr>
            </a:lvl1pPr>
          </a:lstStyle>
          <a:p>
            <a:r>
              <a:rPr lang="en-US" dirty="0"/>
              <a:t>Click to edit subtitle</a:t>
            </a:r>
          </a:p>
        </p:txBody>
      </p:sp>
      <p:sp>
        <p:nvSpPr>
          <p:cNvPr id="14" name="Date Placeholder 3"/>
          <p:cNvSpPr>
            <a:spLocks noGrp="1"/>
          </p:cNvSpPr>
          <p:nvPr>
            <p:ph type="dt" sz="half" idx="10"/>
          </p:nvPr>
        </p:nvSpPr>
        <p:spPr>
          <a:xfrm>
            <a:off x="465845" y="639197"/>
            <a:ext cx="3200400" cy="228600"/>
          </a:xfrm>
          <a:prstGeom prst="rect">
            <a:avLst/>
          </a:prstGeom>
        </p:spPr>
        <p:txBody>
          <a:bodyPr lIns="0" tIns="0" rIns="0" bIns="0"/>
          <a:lstStyle>
            <a:lvl1pPr>
              <a:defRPr sz="1800">
                <a:solidFill>
                  <a:schemeClr val="bg1"/>
                </a:solidFill>
                <a:latin typeface="Arial" pitchFamily="34" charset="0"/>
                <a:cs typeface="Arial" pitchFamily="34" charset="0"/>
              </a:defRPr>
            </a:lvl1pPr>
          </a:lstStyle>
          <a:p>
            <a:fld id="{CF991752-A8B6-4FEE-8F74-682A69D8D353}" type="datetime4">
              <a:rPr lang="en-US" smtClean="0"/>
              <a:t>September 20, 2023</a:t>
            </a:fld>
            <a:endParaRPr lang="en-US" dirty="0"/>
          </a:p>
        </p:txBody>
      </p:sp>
      <p:sp>
        <p:nvSpPr>
          <p:cNvPr id="16" name="Text Box 19"/>
          <p:cNvSpPr txBox="1">
            <a:spLocks noChangeArrowheads="1"/>
          </p:cNvSpPr>
          <p:nvPr userDrawn="1"/>
        </p:nvSpPr>
        <p:spPr bwMode="black">
          <a:xfrm>
            <a:off x="466725" y="6480127"/>
            <a:ext cx="722312" cy="113015"/>
          </a:xfrm>
          <a:prstGeom prst="rect">
            <a:avLst/>
          </a:prstGeom>
          <a:noFill/>
          <a:ln w="9525">
            <a:noFill/>
            <a:miter lim="800000"/>
            <a:headEnd/>
            <a:tailEnd/>
          </a:ln>
          <a:effectLst/>
        </p:spPr>
        <p:txBody>
          <a:bodyPr wrap="none" lIns="0" tIns="0" rIns="0" bIns="0" anchor="b" anchorCtr="0"/>
          <a:lstStyle/>
          <a:p>
            <a:pPr eaLnBrk="0" hangingPunct="0">
              <a:spcBef>
                <a:spcPct val="50000"/>
              </a:spcBef>
            </a:pPr>
            <a:r>
              <a:rPr lang="en-US" sz="600" b="1" dirty="0">
                <a:solidFill>
                  <a:srgbClr val="FFFFFF"/>
                </a:solidFill>
                <a:latin typeface="Arial" pitchFamily="34" charset="0"/>
                <a:cs typeface="Arial" pitchFamily="34" charset="0"/>
              </a:rPr>
              <a:t>© 2014 Dechert LLP</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Image Title Slide">
    <p:spTree>
      <p:nvGrpSpPr>
        <p:cNvPr id="1" name=""/>
        <p:cNvGrpSpPr/>
        <p:nvPr/>
      </p:nvGrpSpPr>
      <p:grpSpPr>
        <a:xfrm>
          <a:off x="0" y="0"/>
          <a:ext cx="0" cy="0"/>
          <a:chOff x="0" y="0"/>
          <a:chExt cx="0" cy="0"/>
        </a:xfrm>
      </p:grpSpPr>
      <p:pic>
        <p:nvPicPr>
          <p:cNvPr id="13" name="Picture 12" descr="background_half_spark.jpg"/>
          <p:cNvPicPr>
            <a:picLocks noChangeAspect="1"/>
          </p:cNvPicPr>
          <p:nvPr userDrawn="1"/>
        </p:nvPicPr>
        <p:blipFill>
          <a:blip r:embed="rId2" cstate="print"/>
          <a:stretch>
            <a:fillRect/>
          </a:stretch>
        </p:blipFill>
        <p:spPr>
          <a:xfrm>
            <a:off x="0" y="0"/>
            <a:ext cx="9144000" cy="6858000"/>
          </a:xfrm>
          <a:prstGeom prst="rect">
            <a:avLst/>
          </a:prstGeom>
        </p:spPr>
      </p:pic>
      <p:sp>
        <p:nvSpPr>
          <p:cNvPr id="11" name="Rectangle 2"/>
          <p:cNvSpPr>
            <a:spLocks noGrp="1" noChangeArrowheads="1"/>
          </p:cNvSpPr>
          <p:nvPr>
            <p:ph type="ctrTitle" hasCustomPrompt="1"/>
          </p:nvPr>
        </p:nvSpPr>
        <p:spPr>
          <a:xfrm>
            <a:off x="466574" y="1160813"/>
            <a:ext cx="4114800" cy="1143000"/>
          </a:xfrm>
          <a:prstGeom prst="rect">
            <a:avLst/>
          </a:prstGeom>
        </p:spPr>
        <p:txBody>
          <a:bodyPr lIns="0" tIns="0" rIns="0" bIns="0" anchor="t"/>
          <a:lstStyle>
            <a:lvl1pPr algn="l">
              <a:defRPr sz="2600">
                <a:solidFill>
                  <a:srgbClr val="00395C"/>
                </a:solidFill>
                <a:latin typeface="Arial" pitchFamily="34" charset="0"/>
                <a:cs typeface="Arial" pitchFamily="34" charset="0"/>
              </a:defRPr>
            </a:lvl1pPr>
          </a:lstStyle>
          <a:p>
            <a:r>
              <a:rPr lang="en-US" dirty="0"/>
              <a:t>Click to edit title</a:t>
            </a:r>
          </a:p>
        </p:txBody>
      </p:sp>
      <p:sp>
        <p:nvSpPr>
          <p:cNvPr id="12" name="Rectangle 3"/>
          <p:cNvSpPr>
            <a:spLocks noGrp="1" noChangeArrowheads="1"/>
          </p:cNvSpPr>
          <p:nvPr>
            <p:ph type="subTitle" idx="1" hasCustomPrompt="1"/>
          </p:nvPr>
        </p:nvSpPr>
        <p:spPr>
          <a:xfrm>
            <a:off x="466574" y="2558586"/>
            <a:ext cx="3657600" cy="914400"/>
          </a:xfrm>
          <a:prstGeom prst="rect">
            <a:avLst/>
          </a:prstGeom>
        </p:spPr>
        <p:txBody>
          <a:bodyPr lIns="0" tIns="0" rIns="0" bIns="0"/>
          <a:lstStyle>
            <a:lvl1pPr marL="0" indent="0">
              <a:buFontTx/>
              <a:buNone/>
              <a:defRPr sz="1800">
                <a:solidFill>
                  <a:srgbClr val="00395C"/>
                </a:solidFill>
                <a:latin typeface="Arial" pitchFamily="34" charset="0"/>
                <a:cs typeface="Arial" pitchFamily="34" charset="0"/>
              </a:defRPr>
            </a:lvl1pPr>
          </a:lstStyle>
          <a:p>
            <a:r>
              <a:rPr lang="en-US" dirty="0"/>
              <a:t>Click to edit subtitle</a:t>
            </a:r>
          </a:p>
        </p:txBody>
      </p:sp>
      <p:sp>
        <p:nvSpPr>
          <p:cNvPr id="14" name="Date Placeholder 3"/>
          <p:cNvSpPr>
            <a:spLocks noGrp="1"/>
          </p:cNvSpPr>
          <p:nvPr>
            <p:ph type="dt" sz="half" idx="10"/>
          </p:nvPr>
        </p:nvSpPr>
        <p:spPr>
          <a:xfrm>
            <a:off x="465845" y="639197"/>
            <a:ext cx="3200400" cy="228600"/>
          </a:xfrm>
          <a:prstGeom prst="rect">
            <a:avLst/>
          </a:prstGeom>
        </p:spPr>
        <p:txBody>
          <a:bodyPr lIns="0" tIns="0" rIns="0" bIns="0"/>
          <a:lstStyle>
            <a:lvl1pPr>
              <a:defRPr sz="1800">
                <a:solidFill>
                  <a:srgbClr val="EB602B"/>
                </a:solidFill>
                <a:latin typeface="Arial" pitchFamily="34" charset="0"/>
                <a:cs typeface="Arial" pitchFamily="34" charset="0"/>
              </a:defRPr>
            </a:lvl1pPr>
          </a:lstStyle>
          <a:p>
            <a:fld id="{93709F2D-2FE1-4B84-BF67-79C3152DD616}" type="datetime4">
              <a:rPr lang="en-US" smtClean="0"/>
              <a:t>September 20, 2023</a:t>
            </a:fld>
            <a:endParaRPr lang="en-US" dirty="0"/>
          </a:p>
        </p:txBody>
      </p:sp>
      <p:sp>
        <p:nvSpPr>
          <p:cNvPr id="16" name="Text Box 19"/>
          <p:cNvSpPr txBox="1">
            <a:spLocks noChangeArrowheads="1"/>
          </p:cNvSpPr>
          <p:nvPr userDrawn="1"/>
        </p:nvSpPr>
        <p:spPr bwMode="black">
          <a:xfrm>
            <a:off x="466725" y="6480127"/>
            <a:ext cx="722312" cy="113015"/>
          </a:xfrm>
          <a:prstGeom prst="rect">
            <a:avLst/>
          </a:prstGeom>
          <a:noFill/>
          <a:ln w="9525">
            <a:noFill/>
            <a:miter lim="800000"/>
            <a:headEnd/>
            <a:tailEnd/>
          </a:ln>
          <a:effectLst/>
        </p:spPr>
        <p:txBody>
          <a:bodyPr wrap="none" lIns="0" tIns="0" rIns="0" bIns="0" anchor="b" anchorCtr="0"/>
          <a:lstStyle/>
          <a:p>
            <a:pPr eaLnBrk="0" hangingPunct="0">
              <a:spcBef>
                <a:spcPct val="50000"/>
              </a:spcBef>
            </a:pPr>
            <a:r>
              <a:rPr lang="en-US" sz="600" b="1" dirty="0">
                <a:solidFill>
                  <a:schemeClr val="bg1">
                    <a:lumMod val="50000"/>
                  </a:schemeClr>
                </a:solidFill>
                <a:latin typeface="Arial" pitchFamily="34" charset="0"/>
                <a:cs typeface="Arial" pitchFamily="34" charset="0"/>
              </a:rPr>
              <a:t>© 2014 Dechert LLP</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Image Title Slide with Client Logo">
    <p:spTree>
      <p:nvGrpSpPr>
        <p:cNvPr id="1" name=""/>
        <p:cNvGrpSpPr/>
        <p:nvPr/>
      </p:nvGrpSpPr>
      <p:grpSpPr>
        <a:xfrm>
          <a:off x="0" y="0"/>
          <a:ext cx="0" cy="0"/>
          <a:chOff x="0" y="0"/>
          <a:chExt cx="0" cy="0"/>
        </a:xfrm>
      </p:grpSpPr>
      <p:pic>
        <p:nvPicPr>
          <p:cNvPr id="13" name="Picture 12" descr="background_half_spark.jpg"/>
          <p:cNvPicPr>
            <a:picLocks noChangeAspect="1"/>
          </p:cNvPicPr>
          <p:nvPr userDrawn="1"/>
        </p:nvPicPr>
        <p:blipFill>
          <a:blip r:embed="rId2" cstate="print"/>
          <a:stretch>
            <a:fillRect/>
          </a:stretch>
        </p:blipFill>
        <p:spPr>
          <a:xfrm>
            <a:off x="0" y="0"/>
            <a:ext cx="9144000" cy="6858000"/>
          </a:xfrm>
          <a:prstGeom prst="rect">
            <a:avLst/>
          </a:prstGeom>
        </p:spPr>
      </p:pic>
      <p:sp>
        <p:nvSpPr>
          <p:cNvPr id="11" name="Rectangle 2"/>
          <p:cNvSpPr>
            <a:spLocks noGrp="1" noChangeArrowheads="1"/>
          </p:cNvSpPr>
          <p:nvPr>
            <p:ph type="ctrTitle" hasCustomPrompt="1"/>
          </p:nvPr>
        </p:nvSpPr>
        <p:spPr>
          <a:xfrm>
            <a:off x="466574" y="1160813"/>
            <a:ext cx="4114800" cy="1143000"/>
          </a:xfrm>
          <a:prstGeom prst="rect">
            <a:avLst/>
          </a:prstGeom>
        </p:spPr>
        <p:txBody>
          <a:bodyPr lIns="0" tIns="0" rIns="0" bIns="0" anchor="t"/>
          <a:lstStyle>
            <a:lvl1pPr algn="l">
              <a:defRPr sz="2600">
                <a:solidFill>
                  <a:srgbClr val="00395C"/>
                </a:solidFill>
                <a:latin typeface="Arial" pitchFamily="34" charset="0"/>
                <a:cs typeface="Arial" pitchFamily="34" charset="0"/>
              </a:defRPr>
            </a:lvl1pPr>
          </a:lstStyle>
          <a:p>
            <a:r>
              <a:rPr lang="en-US" dirty="0"/>
              <a:t>Click to edit title</a:t>
            </a:r>
          </a:p>
        </p:txBody>
      </p:sp>
      <p:sp>
        <p:nvSpPr>
          <p:cNvPr id="12" name="Rectangle 3"/>
          <p:cNvSpPr>
            <a:spLocks noGrp="1" noChangeArrowheads="1"/>
          </p:cNvSpPr>
          <p:nvPr>
            <p:ph type="subTitle" idx="1" hasCustomPrompt="1"/>
          </p:nvPr>
        </p:nvSpPr>
        <p:spPr>
          <a:xfrm>
            <a:off x="466574" y="2558586"/>
            <a:ext cx="3657600" cy="914400"/>
          </a:xfrm>
          <a:prstGeom prst="rect">
            <a:avLst/>
          </a:prstGeom>
        </p:spPr>
        <p:txBody>
          <a:bodyPr lIns="0" tIns="0" rIns="0" bIns="0"/>
          <a:lstStyle>
            <a:lvl1pPr marL="0" indent="0">
              <a:buFontTx/>
              <a:buNone/>
              <a:defRPr sz="1800">
                <a:solidFill>
                  <a:srgbClr val="00395C"/>
                </a:solidFill>
                <a:latin typeface="Arial" pitchFamily="34" charset="0"/>
                <a:cs typeface="Arial" pitchFamily="34" charset="0"/>
              </a:defRPr>
            </a:lvl1pPr>
          </a:lstStyle>
          <a:p>
            <a:r>
              <a:rPr lang="en-US" dirty="0"/>
              <a:t>Click to edit subtitle</a:t>
            </a:r>
          </a:p>
        </p:txBody>
      </p:sp>
      <p:sp>
        <p:nvSpPr>
          <p:cNvPr id="14" name="Date Placeholder 3"/>
          <p:cNvSpPr>
            <a:spLocks noGrp="1"/>
          </p:cNvSpPr>
          <p:nvPr>
            <p:ph type="dt" sz="half" idx="10"/>
          </p:nvPr>
        </p:nvSpPr>
        <p:spPr>
          <a:xfrm>
            <a:off x="465845" y="639197"/>
            <a:ext cx="3200400" cy="228600"/>
          </a:xfrm>
          <a:prstGeom prst="rect">
            <a:avLst/>
          </a:prstGeom>
        </p:spPr>
        <p:txBody>
          <a:bodyPr lIns="0" tIns="0" rIns="0" bIns="0"/>
          <a:lstStyle>
            <a:lvl1pPr>
              <a:defRPr sz="1800">
                <a:solidFill>
                  <a:srgbClr val="EB602B"/>
                </a:solidFill>
                <a:latin typeface="Arial" pitchFamily="34" charset="0"/>
                <a:cs typeface="Arial" pitchFamily="34" charset="0"/>
              </a:defRPr>
            </a:lvl1pPr>
          </a:lstStyle>
          <a:p>
            <a:fld id="{1D6DE8F5-DF6B-4F4A-8246-91C3FD9327B0}" type="datetime4">
              <a:rPr lang="en-US" smtClean="0"/>
              <a:t>September 20, 2023</a:t>
            </a:fld>
            <a:endParaRPr lang="en-US" dirty="0"/>
          </a:p>
        </p:txBody>
      </p:sp>
      <p:sp>
        <p:nvSpPr>
          <p:cNvPr id="16" name="Text Box 19"/>
          <p:cNvSpPr txBox="1">
            <a:spLocks noChangeArrowheads="1"/>
          </p:cNvSpPr>
          <p:nvPr userDrawn="1"/>
        </p:nvSpPr>
        <p:spPr bwMode="black">
          <a:xfrm>
            <a:off x="466725" y="6480127"/>
            <a:ext cx="722312" cy="113015"/>
          </a:xfrm>
          <a:prstGeom prst="rect">
            <a:avLst/>
          </a:prstGeom>
          <a:noFill/>
          <a:ln w="9525">
            <a:noFill/>
            <a:miter lim="800000"/>
            <a:headEnd/>
            <a:tailEnd/>
          </a:ln>
          <a:effectLst/>
        </p:spPr>
        <p:txBody>
          <a:bodyPr wrap="none" lIns="0" tIns="0" rIns="0" bIns="0" anchor="b" anchorCtr="0"/>
          <a:lstStyle/>
          <a:p>
            <a:pPr eaLnBrk="0" hangingPunct="0">
              <a:spcBef>
                <a:spcPct val="50000"/>
              </a:spcBef>
            </a:pPr>
            <a:r>
              <a:rPr lang="en-US" sz="600" b="1" dirty="0">
                <a:solidFill>
                  <a:schemeClr val="bg1">
                    <a:lumMod val="50000"/>
                  </a:schemeClr>
                </a:solidFill>
                <a:latin typeface="Arial" pitchFamily="34" charset="0"/>
                <a:cs typeface="Arial" pitchFamily="34" charset="0"/>
              </a:rPr>
              <a:t>© 2014 Dechert LLP</a:t>
            </a:r>
          </a:p>
        </p:txBody>
      </p:sp>
      <p:sp>
        <p:nvSpPr>
          <p:cNvPr id="7" name="Content Placeholder 2"/>
          <p:cNvSpPr>
            <a:spLocks noGrp="1"/>
          </p:cNvSpPr>
          <p:nvPr>
            <p:ph sz="half" idx="11" hasCustomPrompt="1"/>
          </p:nvPr>
        </p:nvSpPr>
        <p:spPr>
          <a:xfrm>
            <a:off x="2213263" y="5385816"/>
            <a:ext cx="1413163" cy="841663"/>
          </a:xfrm>
          <a:prstGeom prst="rect">
            <a:avLst/>
          </a:prstGeom>
        </p:spPr>
        <p:txBody>
          <a:bodyPr/>
          <a:lstStyle>
            <a:lvl1pPr marL="1588" indent="-1588">
              <a:spcBef>
                <a:spcPts val="1500"/>
              </a:spcBef>
              <a:buClr>
                <a:schemeClr val="bg1">
                  <a:lumMod val="50000"/>
                </a:schemeClr>
              </a:buClr>
              <a:buFontTx/>
              <a:buNone/>
              <a:defRPr sz="1200">
                <a:solidFill>
                  <a:srgbClr val="00355F"/>
                </a:solidFill>
                <a:latin typeface="Arial" pitchFamily="34" charset="0"/>
                <a:cs typeface="Arial" pitchFamily="34" charset="0"/>
              </a:defRPr>
            </a:lvl1pPr>
            <a:lvl2pPr>
              <a:spcBef>
                <a:spcPts val="500"/>
              </a:spcBef>
              <a:spcAft>
                <a:spcPts val="500"/>
              </a:spcAft>
              <a:buClr>
                <a:schemeClr val="bg1">
                  <a:lumMod val="50000"/>
                </a:schemeClr>
              </a:buClr>
              <a:defRPr sz="2200">
                <a:solidFill>
                  <a:srgbClr val="00355F"/>
                </a:solidFill>
                <a:latin typeface="Arial" pitchFamily="34" charset="0"/>
                <a:cs typeface="Arial" pitchFamily="34" charset="0"/>
              </a:defRPr>
            </a:lvl2pPr>
            <a:lvl3pPr>
              <a:spcBef>
                <a:spcPts val="500"/>
              </a:spcBef>
              <a:spcAft>
                <a:spcPts val="500"/>
              </a:spcAft>
              <a:buClr>
                <a:schemeClr val="bg1">
                  <a:lumMod val="50000"/>
                </a:schemeClr>
              </a:buClr>
              <a:defRPr sz="1800">
                <a:solidFill>
                  <a:srgbClr val="00355F"/>
                </a:solidFill>
                <a:latin typeface="Arial" pitchFamily="34" charset="0"/>
                <a:cs typeface="Arial" pitchFamily="34" charset="0"/>
              </a:defRPr>
            </a:lvl3pPr>
            <a:lvl4pPr>
              <a:buClr>
                <a:schemeClr val="bg1">
                  <a:lumMod val="50000"/>
                </a:schemeClr>
              </a:buClr>
              <a:defRPr sz="1800">
                <a:solidFill>
                  <a:schemeClr val="bg1"/>
                </a:solidFill>
                <a:latin typeface="Arial" pitchFamily="34" charset="0"/>
                <a:cs typeface="Arial" pitchFamily="34" charset="0"/>
              </a:defRPr>
            </a:lvl4pPr>
            <a:lvl5pPr>
              <a:buClr>
                <a:schemeClr val="bg1">
                  <a:lumMod val="50000"/>
                </a:schemeClr>
              </a:buClr>
              <a:defRPr sz="1800">
                <a:solidFill>
                  <a:schemeClr val="bg1"/>
                </a:solidFill>
                <a:latin typeface="Arial" pitchFamily="34" charset="0"/>
                <a:cs typeface="Arial" pitchFamily="34" charset="0"/>
              </a:defRPr>
            </a:lvl5pPr>
            <a:lvl6pPr>
              <a:defRPr sz="1800"/>
            </a:lvl6pPr>
            <a:lvl7pPr>
              <a:defRPr sz="1800"/>
            </a:lvl7pPr>
            <a:lvl8pPr>
              <a:defRPr sz="1800"/>
            </a:lvl8pPr>
            <a:lvl9pPr>
              <a:defRPr sz="1800"/>
            </a:lvl9pPr>
          </a:lstStyle>
          <a:p>
            <a:pPr lvl="0"/>
            <a:r>
              <a:rPr lang="en-US" dirty="0"/>
              <a:t>Click on image icon below to insert client logo</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I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598" y="1900136"/>
            <a:ext cx="7783631" cy="414122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5405258" y="6258510"/>
            <a:ext cx="2194560" cy="365125"/>
          </a:xfrm>
          <a:prstGeom prst="rect">
            <a:avLst/>
          </a:prstGeom>
        </p:spPr>
        <p:txBody>
          <a:bodyPr/>
          <a:lstStyle/>
          <a:p>
            <a:fld id="{A55092EB-D5DE-4DEB-82C3-6FAD5F4CB18A}" type="datetime4">
              <a:rPr lang="en-US" smtClean="0"/>
              <a:t>September 20, 2023</a:t>
            </a:fld>
            <a:endParaRPr lang="en-US" dirty="0"/>
          </a:p>
        </p:txBody>
      </p:sp>
      <p:sp>
        <p:nvSpPr>
          <p:cNvPr id="5" name="Footer Placeholder 4"/>
          <p:cNvSpPr>
            <a:spLocks noGrp="1"/>
          </p:cNvSpPr>
          <p:nvPr>
            <p:ph type="ftr" sz="quarter" idx="11"/>
          </p:nvPr>
        </p:nvSpPr>
        <p:spPr>
          <a:xfrm>
            <a:off x="609599" y="6248883"/>
            <a:ext cx="4622973" cy="365125"/>
          </a:xfrm>
          <a:prstGeom prst="rect">
            <a:avLst/>
          </a:prstGeom>
        </p:spPr>
        <p:txBody>
          <a:bodyPr/>
          <a:lstStyle/>
          <a:p>
            <a:r>
              <a:rPr lang="en-US"/>
              <a:t>Developments in the Regulation of Financial Products</a:t>
            </a:r>
            <a:endParaRPr lang="en-US" dirty="0"/>
          </a:p>
        </p:txBody>
      </p:sp>
      <p:sp>
        <p:nvSpPr>
          <p:cNvPr id="6" name="Slide Number Placeholder 5"/>
          <p:cNvSpPr>
            <a:spLocks noGrp="1"/>
          </p:cNvSpPr>
          <p:nvPr>
            <p:ph type="sldNum" sz="quarter" idx="12"/>
          </p:nvPr>
        </p:nvSpPr>
        <p:spPr>
          <a:xfrm>
            <a:off x="7880591" y="6258510"/>
            <a:ext cx="512638" cy="365125"/>
          </a:xfrm>
          <a:prstGeom prst="rect">
            <a:avLst/>
          </a:prstGeom>
        </p:spPr>
        <p:txBody>
          <a:bodyPr/>
          <a:lstStyle/>
          <a:p>
            <a:fld id="{47333891-D5E7-4C7B-BF1D-E855E53CB5A8}" type="slidenum">
              <a:rPr lang="en-US" dirty="0"/>
              <a:t>‹#›</a:t>
            </a:fld>
            <a:endParaRPr lang="en-US" dirty="0"/>
          </a:p>
        </p:txBody>
      </p:sp>
      <p:sp>
        <p:nvSpPr>
          <p:cNvPr id="7" name="Freeform 6">
            <a:extLst>
              <a:ext uri="{FF2B5EF4-FFF2-40B4-BE49-F238E27FC236}">
                <a16:creationId xmlns:a16="http://schemas.microsoft.com/office/drawing/2014/main" id="{2984378E-124E-46DB-B72E-DB3F434DDAE2}"/>
              </a:ext>
            </a:extLst>
          </p:cNvPr>
          <p:cNvSpPr/>
          <p:nvPr userDrawn="1"/>
        </p:nvSpPr>
        <p:spPr>
          <a:xfrm flipH="1">
            <a:off x="8686800" y="4249003"/>
            <a:ext cx="457200" cy="2613546"/>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8" name="Freeform 6">
            <a:extLst>
              <a:ext uri="{FF2B5EF4-FFF2-40B4-BE49-F238E27FC236}">
                <a16:creationId xmlns:a16="http://schemas.microsoft.com/office/drawing/2014/main" id="{08F5D1E9-9F3A-B55D-9D7E-05F16E264047}"/>
              </a:ext>
            </a:extLst>
          </p:cNvPr>
          <p:cNvSpPr/>
          <p:nvPr userDrawn="1"/>
        </p:nvSpPr>
        <p:spPr>
          <a:xfrm flipV="1">
            <a:off x="-1" y="-9100"/>
            <a:ext cx="609597" cy="4699379"/>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9" name="Title 1">
            <a:extLst>
              <a:ext uri="{FF2B5EF4-FFF2-40B4-BE49-F238E27FC236}">
                <a16:creationId xmlns:a16="http://schemas.microsoft.com/office/drawing/2014/main" id="{57A7C644-0C1C-BF21-D464-C512AF44FB5D}"/>
              </a:ext>
            </a:extLst>
          </p:cNvPr>
          <p:cNvSpPr>
            <a:spLocks noGrp="1"/>
          </p:cNvSpPr>
          <p:nvPr>
            <p:ph type="title"/>
          </p:nvPr>
        </p:nvSpPr>
        <p:spPr>
          <a:xfrm>
            <a:off x="609599" y="395595"/>
            <a:ext cx="7783630" cy="1320800"/>
          </a:xfrm>
          <a:prstGeom prst="rect">
            <a:avLst/>
          </a:prstGeom>
        </p:spPr>
        <p:txBody>
          <a:bodyPr>
            <a:normAutofit/>
          </a:bodyPr>
          <a:lstStyle>
            <a:lvl1pPr>
              <a:defRPr sz="3000"/>
            </a:lvl1pPr>
          </a:lstStyle>
          <a:p>
            <a:r>
              <a:rPr lang="en-US"/>
              <a:t>Click to edit Master title style</a:t>
            </a:r>
            <a:endParaRPr lang="en-US" dirty="0"/>
          </a:p>
        </p:txBody>
      </p:sp>
    </p:spTree>
    <p:extLst>
      <p:ext uri="{BB962C8B-B14F-4D97-AF65-F5344CB8AC3E}">
        <p14:creationId xmlns:p14="http://schemas.microsoft.com/office/powerpoint/2010/main" val="280497085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Image Title Slide - Blue">
    <p:spTree>
      <p:nvGrpSpPr>
        <p:cNvPr id="1" name=""/>
        <p:cNvGrpSpPr/>
        <p:nvPr/>
      </p:nvGrpSpPr>
      <p:grpSpPr>
        <a:xfrm>
          <a:off x="0" y="0"/>
          <a:ext cx="0" cy="0"/>
          <a:chOff x="0" y="0"/>
          <a:chExt cx="0" cy="0"/>
        </a:xfrm>
      </p:grpSpPr>
      <p:pic>
        <p:nvPicPr>
          <p:cNvPr id="13" name="Picture 12" descr="background_half_spark.jpg"/>
          <p:cNvPicPr>
            <a:picLocks noChangeAspect="1"/>
          </p:cNvPicPr>
          <p:nvPr userDrawn="1"/>
        </p:nvPicPr>
        <p:blipFill>
          <a:blip r:embed="rId2" cstate="print"/>
          <a:stretch>
            <a:fillRect/>
          </a:stretch>
        </p:blipFill>
        <p:spPr>
          <a:xfrm>
            <a:off x="0" y="0"/>
            <a:ext cx="9144000" cy="6858000"/>
          </a:xfrm>
          <a:prstGeom prst="rect">
            <a:avLst/>
          </a:prstGeom>
        </p:spPr>
      </p:pic>
      <p:sp>
        <p:nvSpPr>
          <p:cNvPr id="11" name="Rectangle 2"/>
          <p:cNvSpPr>
            <a:spLocks noGrp="1" noChangeArrowheads="1"/>
          </p:cNvSpPr>
          <p:nvPr>
            <p:ph type="ctrTitle" hasCustomPrompt="1"/>
          </p:nvPr>
        </p:nvSpPr>
        <p:spPr>
          <a:xfrm>
            <a:off x="466574" y="1160813"/>
            <a:ext cx="4114800" cy="1143000"/>
          </a:xfrm>
          <a:prstGeom prst="rect">
            <a:avLst/>
          </a:prstGeom>
        </p:spPr>
        <p:txBody>
          <a:bodyPr lIns="0" tIns="0" rIns="0" bIns="0" anchor="t"/>
          <a:lstStyle>
            <a:lvl1pPr algn="l">
              <a:defRPr sz="2600">
                <a:solidFill>
                  <a:srgbClr val="00395C"/>
                </a:solidFill>
                <a:latin typeface="Arial" pitchFamily="34" charset="0"/>
                <a:cs typeface="Arial" pitchFamily="34" charset="0"/>
              </a:defRPr>
            </a:lvl1pPr>
          </a:lstStyle>
          <a:p>
            <a:r>
              <a:rPr lang="en-US" dirty="0"/>
              <a:t>Click to edit title</a:t>
            </a:r>
          </a:p>
        </p:txBody>
      </p:sp>
      <p:sp>
        <p:nvSpPr>
          <p:cNvPr id="12" name="Rectangle 3"/>
          <p:cNvSpPr>
            <a:spLocks noGrp="1" noChangeArrowheads="1"/>
          </p:cNvSpPr>
          <p:nvPr>
            <p:ph type="subTitle" idx="1" hasCustomPrompt="1"/>
          </p:nvPr>
        </p:nvSpPr>
        <p:spPr>
          <a:xfrm>
            <a:off x="466574" y="2558586"/>
            <a:ext cx="3657600" cy="914400"/>
          </a:xfrm>
          <a:prstGeom prst="rect">
            <a:avLst/>
          </a:prstGeom>
        </p:spPr>
        <p:txBody>
          <a:bodyPr lIns="0" tIns="0" rIns="0" bIns="0"/>
          <a:lstStyle>
            <a:lvl1pPr marL="0" indent="0">
              <a:buFontTx/>
              <a:buNone/>
              <a:defRPr sz="1800">
                <a:solidFill>
                  <a:srgbClr val="00395C"/>
                </a:solidFill>
                <a:latin typeface="Arial" pitchFamily="34" charset="0"/>
                <a:cs typeface="Arial" pitchFamily="34" charset="0"/>
              </a:defRPr>
            </a:lvl1pPr>
          </a:lstStyle>
          <a:p>
            <a:r>
              <a:rPr lang="en-US" dirty="0"/>
              <a:t>Click to edit subtitle</a:t>
            </a:r>
          </a:p>
        </p:txBody>
      </p:sp>
      <p:sp>
        <p:nvSpPr>
          <p:cNvPr id="14" name="Date Placeholder 3"/>
          <p:cNvSpPr>
            <a:spLocks noGrp="1"/>
          </p:cNvSpPr>
          <p:nvPr>
            <p:ph type="dt" sz="half" idx="10"/>
          </p:nvPr>
        </p:nvSpPr>
        <p:spPr>
          <a:xfrm>
            <a:off x="465845" y="639197"/>
            <a:ext cx="3200400" cy="228600"/>
          </a:xfrm>
          <a:prstGeom prst="rect">
            <a:avLst/>
          </a:prstGeom>
        </p:spPr>
        <p:txBody>
          <a:bodyPr lIns="0" tIns="0" rIns="0" bIns="0"/>
          <a:lstStyle>
            <a:lvl1pPr>
              <a:defRPr sz="1800">
                <a:solidFill>
                  <a:srgbClr val="FFFFFF"/>
                </a:solidFill>
                <a:latin typeface="Arial" pitchFamily="34" charset="0"/>
                <a:cs typeface="Arial" pitchFamily="34" charset="0"/>
              </a:defRPr>
            </a:lvl1pPr>
          </a:lstStyle>
          <a:p>
            <a:fld id="{BDF6A108-B9D3-4BC9-ABFD-0FC966E1F683}" type="datetime4">
              <a:rPr lang="en-US" smtClean="0"/>
              <a:t>September 20, 2023</a:t>
            </a:fld>
            <a:endParaRPr lang="en-US" dirty="0"/>
          </a:p>
        </p:txBody>
      </p:sp>
      <p:sp>
        <p:nvSpPr>
          <p:cNvPr id="16" name="Text Box 19"/>
          <p:cNvSpPr txBox="1">
            <a:spLocks noChangeArrowheads="1"/>
          </p:cNvSpPr>
          <p:nvPr userDrawn="1"/>
        </p:nvSpPr>
        <p:spPr bwMode="black">
          <a:xfrm>
            <a:off x="466725" y="6480127"/>
            <a:ext cx="722312" cy="113015"/>
          </a:xfrm>
          <a:prstGeom prst="rect">
            <a:avLst/>
          </a:prstGeom>
          <a:noFill/>
          <a:ln w="9525">
            <a:noFill/>
            <a:miter lim="800000"/>
            <a:headEnd/>
            <a:tailEnd/>
          </a:ln>
          <a:effectLst/>
        </p:spPr>
        <p:txBody>
          <a:bodyPr wrap="none" lIns="0" tIns="0" rIns="0" bIns="0" anchor="b" anchorCtr="0"/>
          <a:lstStyle/>
          <a:p>
            <a:pPr eaLnBrk="0" hangingPunct="0">
              <a:spcBef>
                <a:spcPct val="50000"/>
              </a:spcBef>
            </a:pPr>
            <a:r>
              <a:rPr lang="en-US" sz="600" b="1" dirty="0">
                <a:solidFill>
                  <a:srgbClr val="FFFFFF"/>
                </a:solidFill>
                <a:latin typeface="Arial" pitchFamily="34" charset="0"/>
                <a:cs typeface="Arial" pitchFamily="34" charset="0"/>
              </a:rPr>
              <a:t>© 2014 Dechert LLP</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DBlue">
    <p:spTree>
      <p:nvGrpSpPr>
        <p:cNvPr id="1" name=""/>
        <p:cNvGrpSpPr/>
        <p:nvPr/>
      </p:nvGrpSpPr>
      <p:grpSpPr>
        <a:xfrm>
          <a:off x="0" y="0"/>
          <a:ext cx="0" cy="0"/>
          <a:chOff x="0" y="0"/>
          <a:chExt cx="0" cy="0"/>
        </a:xfrm>
      </p:grpSpPr>
      <p:pic>
        <p:nvPicPr>
          <p:cNvPr id="11" name="Picture 10" descr="dblue_element.jpg"/>
          <p:cNvPicPr>
            <a:picLocks noChangeAspect="1"/>
          </p:cNvPicPr>
          <p:nvPr userDrawn="1"/>
        </p:nvPicPr>
        <p:blipFill>
          <a:blip r:embed="rId2" cstate="print"/>
          <a:stretch>
            <a:fillRect/>
          </a:stretch>
        </p:blipFill>
        <p:spPr>
          <a:xfrm>
            <a:off x="8325943" y="3429000"/>
            <a:ext cx="813154" cy="3429000"/>
          </a:xfrm>
          <a:prstGeom prst="rect">
            <a:avLst/>
          </a:prstGeom>
        </p:spPr>
      </p:pic>
      <p:sp>
        <p:nvSpPr>
          <p:cNvPr id="7" name="Title 1"/>
          <p:cNvSpPr>
            <a:spLocks noGrp="1"/>
          </p:cNvSpPr>
          <p:nvPr>
            <p:ph type="title" hasCustomPrompt="1"/>
          </p:nvPr>
        </p:nvSpPr>
        <p:spPr>
          <a:xfrm>
            <a:off x="461821" y="576072"/>
            <a:ext cx="7912100" cy="1143000"/>
          </a:xfrm>
          <a:prstGeom prst="rect">
            <a:avLst/>
          </a:prstGeom>
        </p:spPr>
        <p:txBody>
          <a:bodyPr lIns="0" tIns="0" rIns="0" bIns="0">
            <a:normAutofit/>
          </a:bodyPr>
          <a:lstStyle>
            <a:lvl1pPr algn="l">
              <a:defRPr sz="3400">
                <a:solidFill>
                  <a:srgbClr val="60C3DA"/>
                </a:solidFill>
                <a:latin typeface="Arial" pitchFamily="34" charset="0"/>
                <a:cs typeface="Arial" pitchFamily="34" charset="0"/>
              </a:defRPr>
            </a:lvl1pPr>
          </a:lstStyle>
          <a:p>
            <a:r>
              <a:rPr lang="en-US" dirty="0"/>
              <a:t>Click to edit title</a:t>
            </a:r>
          </a:p>
        </p:txBody>
      </p:sp>
      <p:sp>
        <p:nvSpPr>
          <p:cNvPr id="8" name="Content Placeholder 2"/>
          <p:cNvSpPr>
            <a:spLocks noGrp="1"/>
          </p:cNvSpPr>
          <p:nvPr>
            <p:ph idx="1" hasCustomPrompt="1"/>
          </p:nvPr>
        </p:nvSpPr>
        <p:spPr>
          <a:xfrm>
            <a:off x="462676" y="1727618"/>
            <a:ext cx="7912100" cy="4267200"/>
          </a:xfrm>
          <a:prstGeom prst="rect">
            <a:avLst/>
          </a:prstGeom>
        </p:spPr>
        <p:txBody>
          <a:bodyPr lIns="0" tIns="0" rIns="0" bIns="0">
            <a:noAutofit/>
          </a:bodyPr>
          <a:lstStyle>
            <a:lvl1pPr marL="460375" indent="-444500" algn="l" defTabSz="739775">
              <a:spcBef>
                <a:spcPts val="0"/>
              </a:spcBef>
              <a:spcAft>
                <a:spcPts val="2000"/>
              </a:spcAft>
              <a:buClr>
                <a:srgbClr val="EB602B"/>
              </a:buClr>
              <a:buFont typeface="Webdings" pitchFamily="18" charset="2"/>
              <a:buChar char=""/>
              <a:defRPr sz="2600">
                <a:solidFill>
                  <a:srgbClr val="00395C"/>
                </a:solidFill>
                <a:latin typeface="Arial" pitchFamily="34" charset="0"/>
                <a:cs typeface="Arial" pitchFamily="34" charset="0"/>
              </a:defRPr>
            </a:lvl1pPr>
            <a:lvl2pPr marL="914400" indent="-347663" algn="l">
              <a:spcBef>
                <a:spcPts val="0"/>
              </a:spcBef>
              <a:spcAft>
                <a:spcPts val="1500"/>
              </a:spcAft>
              <a:buClr>
                <a:srgbClr val="EB602B"/>
              </a:buClr>
              <a:defRPr sz="2200">
                <a:solidFill>
                  <a:srgbClr val="00395C"/>
                </a:solidFill>
                <a:latin typeface="Arial" pitchFamily="34" charset="0"/>
                <a:cs typeface="Arial" pitchFamily="34" charset="0"/>
              </a:defRPr>
            </a:lvl2pPr>
            <a:lvl3pPr marL="1379538" indent="-349250" algn="l">
              <a:spcBef>
                <a:spcPts val="0"/>
              </a:spcBef>
              <a:spcAft>
                <a:spcPts val="1500"/>
              </a:spcAft>
              <a:buClr>
                <a:srgbClr val="EB602B"/>
              </a:buClr>
              <a:buFont typeface="Webdings" pitchFamily="18" charset="2"/>
              <a:buChar char=""/>
              <a:defRPr sz="1800">
                <a:solidFill>
                  <a:srgbClr val="00395C"/>
                </a:solidFill>
                <a:latin typeface="Arial" pitchFamily="34" charset="0"/>
                <a:cs typeface="Arial" pitchFamily="34" charset="0"/>
              </a:defRPr>
            </a:lvl3pPr>
            <a:lvl4pPr>
              <a:spcAft>
                <a:spcPts val="1000"/>
              </a:spcAft>
              <a:buClr>
                <a:schemeClr val="bg1">
                  <a:lumMod val="50000"/>
                </a:schemeClr>
              </a:buClr>
              <a:buNone/>
              <a:defRPr sz="1700" baseline="0">
                <a:solidFill>
                  <a:srgbClr val="00355F"/>
                </a:solidFill>
                <a:latin typeface="Arial" pitchFamily="34" charset="0"/>
                <a:cs typeface="Arial" pitchFamily="34" charset="0"/>
              </a:defRPr>
            </a:lvl4pPr>
            <a:lvl5pPr>
              <a:spcAft>
                <a:spcPts val="1000"/>
              </a:spcAft>
              <a:buClr>
                <a:schemeClr val="bg1">
                  <a:lumMod val="50000"/>
                </a:schemeClr>
              </a:buClr>
              <a:buNone/>
              <a:defRPr sz="1400">
                <a:solidFill>
                  <a:srgbClr val="00355F"/>
                </a:solidFill>
                <a:latin typeface="Arial" pitchFamily="34" charset="0"/>
                <a:cs typeface="Arial" pitchFamily="34" charset="0"/>
              </a:defRPr>
            </a:lvl5pPr>
          </a:lstStyle>
          <a:p>
            <a:pPr lvl="0"/>
            <a:r>
              <a:rPr lang="en-US" dirty="0"/>
              <a:t>Click to edit text</a:t>
            </a:r>
          </a:p>
          <a:p>
            <a:pPr lvl="1"/>
            <a:r>
              <a:rPr lang="en-US" dirty="0"/>
              <a:t>Second level</a:t>
            </a:r>
          </a:p>
          <a:p>
            <a:pPr lvl="2"/>
            <a:r>
              <a:rPr lang="en-US" dirty="0"/>
              <a:t>Third level</a:t>
            </a:r>
          </a:p>
        </p:txBody>
      </p:sp>
      <p:sp>
        <p:nvSpPr>
          <p:cNvPr id="5" name="Date Placeholder 3"/>
          <p:cNvSpPr>
            <a:spLocks noGrp="1"/>
          </p:cNvSpPr>
          <p:nvPr>
            <p:ph type="dt" sz="half" idx="2"/>
          </p:nvPr>
        </p:nvSpPr>
        <p:spPr>
          <a:xfrm>
            <a:off x="466725" y="6306682"/>
            <a:ext cx="1269184" cy="320040"/>
          </a:xfrm>
          <a:prstGeom prst="rect">
            <a:avLst/>
          </a:prstGeom>
        </p:spPr>
        <p:txBody>
          <a:bodyPr lIns="0" tIns="0" rIns="0" bIns="0" anchor="b" anchorCtr="0">
            <a:normAutofit/>
          </a:bodyPr>
          <a:lstStyle>
            <a:lvl1pPr algn="l">
              <a:defRPr sz="900">
                <a:solidFill>
                  <a:schemeClr val="bg1">
                    <a:lumMod val="50000"/>
                  </a:schemeClr>
                </a:solidFill>
                <a:latin typeface="Arial" pitchFamily="34" charset="0"/>
                <a:cs typeface="Arial" pitchFamily="34" charset="0"/>
              </a:defRPr>
            </a:lvl1pPr>
          </a:lstStyle>
          <a:p>
            <a:fld id="{990ECB1F-916B-484C-B65B-C1541DEEFA08}" type="datetime4">
              <a:rPr lang="en-US" smtClean="0"/>
              <a:t>September 20, 2023</a:t>
            </a:fld>
            <a:endParaRPr lang="en-US" dirty="0"/>
          </a:p>
        </p:txBody>
      </p:sp>
      <p:sp>
        <p:nvSpPr>
          <p:cNvPr id="6" name="Footer Placeholder 4"/>
          <p:cNvSpPr>
            <a:spLocks noGrp="1"/>
          </p:cNvSpPr>
          <p:nvPr>
            <p:ph type="ftr" sz="quarter" idx="3"/>
          </p:nvPr>
        </p:nvSpPr>
        <p:spPr>
          <a:xfrm>
            <a:off x="1991177" y="6306682"/>
            <a:ext cx="6400800" cy="320040"/>
          </a:xfrm>
          <a:prstGeom prst="rect">
            <a:avLst/>
          </a:prstGeom>
        </p:spPr>
        <p:txBody>
          <a:bodyPr lIns="0" tIns="0" rIns="0" bIns="0" anchor="b" anchorCtr="0">
            <a:normAutofit/>
          </a:bodyPr>
          <a:lstStyle>
            <a:lvl1pPr>
              <a:defRPr sz="900">
                <a:solidFill>
                  <a:schemeClr val="bg1">
                    <a:lumMod val="50000"/>
                  </a:schemeClr>
                </a:solidFill>
                <a:latin typeface="Arial" pitchFamily="34" charset="0"/>
                <a:cs typeface="Arial" pitchFamily="34" charset="0"/>
              </a:defRPr>
            </a:lvl1pPr>
          </a:lstStyle>
          <a:p>
            <a:r>
              <a:rPr lang="en-US"/>
              <a:t>Developments in the Regulation of Financial Products</a:t>
            </a:r>
            <a:endParaRPr lang="en-US" dirty="0"/>
          </a:p>
        </p:txBody>
      </p:sp>
      <p:sp>
        <p:nvSpPr>
          <p:cNvPr id="9" name="Slide Number Placeholder 5"/>
          <p:cNvSpPr>
            <a:spLocks noGrp="1"/>
          </p:cNvSpPr>
          <p:nvPr>
            <p:ph type="sldNum" sz="quarter" idx="4"/>
          </p:nvPr>
        </p:nvSpPr>
        <p:spPr>
          <a:xfrm>
            <a:off x="8538410" y="6336631"/>
            <a:ext cx="376989" cy="324829"/>
          </a:xfrm>
          <a:prstGeom prst="rect">
            <a:avLst/>
          </a:prstGeom>
        </p:spPr>
        <p:txBody>
          <a:bodyPr lIns="0" tIns="0" rIns="0" bIns="0" anchor="b" anchorCtr="0"/>
          <a:lstStyle>
            <a:lvl1pPr algn="r">
              <a:defRPr sz="1300" b="1">
                <a:solidFill>
                  <a:srgbClr val="FFFFFF"/>
                </a:solidFill>
                <a:latin typeface="Arial" pitchFamily="34" charset="0"/>
                <a:cs typeface="Arial" pitchFamily="34" charset="0"/>
              </a:defRPr>
            </a:lvl1pPr>
          </a:lstStyle>
          <a:p>
            <a:fld id="{7D04B0BA-0C2E-4580-B3C7-1D5ACE916FAB}" type="slidenum">
              <a:rPr lang="en-US" smtClean="0"/>
              <a:pPr/>
              <a:t>‹#›</a:t>
            </a:fld>
            <a:endParaRPr 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Image and Content - DBlue">
    <p:spTree>
      <p:nvGrpSpPr>
        <p:cNvPr id="1" name=""/>
        <p:cNvGrpSpPr/>
        <p:nvPr/>
      </p:nvGrpSpPr>
      <p:grpSpPr>
        <a:xfrm>
          <a:off x="0" y="0"/>
          <a:ext cx="0" cy="0"/>
          <a:chOff x="0" y="0"/>
          <a:chExt cx="0" cy="0"/>
        </a:xfrm>
      </p:grpSpPr>
      <p:pic>
        <p:nvPicPr>
          <p:cNvPr id="7" name="Picture 6" descr="dblue_element.jpg"/>
          <p:cNvPicPr>
            <a:picLocks noChangeAspect="1"/>
          </p:cNvPicPr>
          <p:nvPr userDrawn="1"/>
        </p:nvPicPr>
        <p:blipFill>
          <a:blip r:embed="rId2" cstate="print"/>
          <a:stretch>
            <a:fillRect/>
          </a:stretch>
        </p:blipFill>
        <p:spPr>
          <a:xfrm>
            <a:off x="8325943" y="3429000"/>
            <a:ext cx="813154" cy="3429000"/>
          </a:xfrm>
          <a:prstGeom prst="rect">
            <a:avLst/>
          </a:prstGeom>
        </p:spPr>
      </p:pic>
      <p:sp>
        <p:nvSpPr>
          <p:cNvPr id="3" name="Content Placeholder 2"/>
          <p:cNvSpPr>
            <a:spLocks noGrp="1"/>
          </p:cNvSpPr>
          <p:nvPr>
            <p:ph sz="half" idx="1" hasCustomPrompt="1"/>
          </p:nvPr>
        </p:nvSpPr>
        <p:spPr>
          <a:xfrm>
            <a:off x="0" y="0"/>
            <a:ext cx="3291840" cy="6871648"/>
          </a:xfrm>
          <a:prstGeom prst="rect">
            <a:avLst/>
          </a:prstGeom>
        </p:spPr>
        <p:txBody>
          <a:bodyPr/>
          <a:lstStyle>
            <a:lvl1pPr marL="1588" indent="-1588">
              <a:spcBef>
                <a:spcPts val="1500"/>
              </a:spcBef>
              <a:buClr>
                <a:schemeClr val="bg1">
                  <a:lumMod val="50000"/>
                </a:schemeClr>
              </a:buClr>
              <a:buFontTx/>
              <a:buNone/>
              <a:defRPr sz="2400">
                <a:solidFill>
                  <a:srgbClr val="00355F"/>
                </a:solidFill>
                <a:latin typeface="Arial" pitchFamily="34" charset="0"/>
                <a:cs typeface="Arial" pitchFamily="34" charset="0"/>
              </a:defRPr>
            </a:lvl1pPr>
            <a:lvl2pPr>
              <a:spcBef>
                <a:spcPts val="500"/>
              </a:spcBef>
              <a:spcAft>
                <a:spcPts val="500"/>
              </a:spcAft>
              <a:buClr>
                <a:schemeClr val="bg1">
                  <a:lumMod val="50000"/>
                </a:schemeClr>
              </a:buClr>
              <a:defRPr sz="2200">
                <a:solidFill>
                  <a:srgbClr val="00355F"/>
                </a:solidFill>
                <a:latin typeface="Arial" pitchFamily="34" charset="0"/>
                <a:cs typeface="Arial" pitchFamily="34" charset="0"/>
              </a:defRPr>
            </a:lvl2pPr>
            <a:lvl3pPr>
              <a:spcBef>
                <a:spcPts val="500"/>
              </a:spcBef>
              <a:spcAft>
                <a:spcPts val="500"/>
              </a:spcAft>
              <a:buClr>
                <a:schemeClr val="bg1">
                  <a:lumMod val="50000"/>
                </a:schemeClr>
              </a:buClr>
              <a:defRPr sz="1800">
                <a:solidFill>
                  <a:srgbClr val="00355F"/>
                </a:solidFill>
                <a:latin typeface="Arial" pitchFamily="34" charset="0"/>
                <a:cs typeface="Arial" pitchFamily="34" charset="0"/>
              </a:defRPr>
            </a:lvl3pPr>
            <a:lvl4pPr>
              <a:buClr>
                <a:schemeClr val="bg1">
                  <a:lumMod val="50000"/>
                </a:schemeClr>
              </a:buClr>
              <a:defRPr sz="1800">
                <a:solidFill>
                  <a:schemeClr val="bg1"/>
                </a:solidFill>
                <a:latin typeface="Arial" pitchFamily="34" charset="0"/>
                <a:cs typeface="Arial" pitchFamily="34" charset="0"/>
              </a:defRPr>
            </a:lvl4pPr>
            <a:lvl5pPr>
              <a:buClr>
                <a:schemeClr val="bg1">
                  <a:lumMod val="50000"/>
                </a:schemeClr>
              </a:buClr>
              <a:defRPr sz="1800">
                <a:solidFill>
                  <a:schemeClr val="bg1"/>
                </a:solidFill>
                <a:latin typeface="Arial" pitchFamily="34" charset="0"/>
                <a:cs typeface="Arial" pitchFamily="34" charset="0"/>
              </a:defRPr>
            </a:lvl5pPr>
            <a:lvl6pPr>
              <a:defRPr sz="1800"/>
            </a:lvl6pPr>
            <a:lvl7pPr>
              <a:defRPr sz="1800"/>
            </a:lvl7pPr>
            <a:lvl8pPr>
              <a:defRPr sz="1800"/>
            </a:lvl8pPr>
            <a:lvl9pPr>
              <a:defRPr sz="1800"/>
            </a:lvl9pPr>
          </a:lstStyle>
          <a:p>
            <a:pPr lvl="0"/>
            <a:r>
              <a:rPr lang="en-US" dirty="0"/>
              <a:t>Click on image icon below to insert graphic</a:t>
            </a:r>
          </a:p>
        </p:txBody>
      </p:sp>
      <p:sp>
        <p:nvSpPr>
          <p:cNvPr id="8" name="Title 1"/>
          <p:cNvSpPr>
            <a:spLocks noGrp="1"/>
          </p:cNvSpPr>
          <p:nvPr>
            <p:ph type="title" hasCustomPrompt="1"/>
          </p:nvPr>
        </p:nvSpPr>
        <p:spPr>
          <a:xfrm>
            <a:off x="3589360" y="576072"/>
            <a:ext cx="4843440" cy="1143000"/>
          </a:xfrm>
          <a:prstGeom prst="rect">
            <a:avLst/>
          </a:prstGeom>
        </p:spPr>
        <p:txBody>
          <a:bodyPr lIns="0" tIns="0" rIns="0" bIns="0"/>
          <a:lstStyle>
            <a:lvl1pPr algn="l">
              <a:defRPr sz="3400">
                <a:solidFill>
                  <a:srgbClr val="60C3DA"/>
                </a:solidFill>
                <a:latin typeface="Arial" pitchFamily="34" charset="0"/>
                <a:cs typeface="Arial" pitchFamily="34" charset="0"/>
              </a:defRPr>
            </a:lvl1pPr>
          </a:lstStyle>
          <a:p>
            <a:r>
              <a:rPr lang="en-US" dirty="0"/>
              <a:t>Click to edit title</a:t>
            </a:r>
          </a:p>
        </p:txBody>
      </p:sp>
      <p:sp>
        <p:nvSpPr>
          <p:cNvPr id="9" name="Content Placeholder 2"/>
          <p:cNvSpPr>
            <a:spLocks noGrp="1"/>
          </p:cNvSpPr>
          <p:nvPr>
            <p:ph idx="10" hasCustomPrompt="1"/>
          </p:nvPr>
        </p:nvSpPr>
        <p:spPr>
          <a:xfrm>
            <a:off x="3589360" y="1727618"/>
            <a:ext cx="4843440" cy="4267200"/>
          </a:xfrm>
          <a:prstGeom prst="rect">
            <a:avLst/>
          </a:prstGeom>
        </p:spPr>
        <p:txBody>
          <a:bodyPr lIns="0" tIns="0" rIns="0" bIns="0">
            <a:noAutofit/>
          </a:bodyPr>
          <a:lstStyle>
            <a:lvl1pPr marL="460375" indent="-444500" algn="l" defTabSz="739775">
              <a:spcBef>
                <a:spcPts val="0"/>
              </a:spcBef>
              <a:spcAft>
                <a:spcPts val="2000"/>
              </a:spcAft>
              <a:buClr>
                <a:srgbClr val="EB602B"/>
              </a:buClr>
              <a:buFont typeface="Webdings" pitchFamily="18" charset="2"/>
              <a:buChar char=""/>
              <a:defRPr sz="2600">
                <a:solidFill>
                  <a:srgbClr val="00395C"/>
                </a:solidFill>
                <a:latin typeface="Arial" pitchFamily="34" charset="0"/>
                <a:cs typeface="Arial" pitchFamily="34" charset="0"/>
              </a:defRPr>
            </a:lvl1pPr>
            <a:lvl2pPr marL="914400" indent="-347663" algn="l">
              <a:spcBef>
                <a:spcPts val="0"/>
              </a:spcBef>
              <a:spcAft>
                <a:spcPts val="1500"/>
              </a:spcAft>
              <a:buClr>
                <a:srgbClr val="EB602B"/>
              </a:buClr>
              <a:defRPr sz="2200">
                <a:solidFill>
                  <a:srgbClr val="00395C"/>
                </a:solidFill>
                <a:latin typeface="Arial" pitchFamily="34" charset="0"/>
                <a:cs typeface="Arial" pitchFamily="34" charset="0"/>
              </a:defRPr>
            </a:lvl2pPr>
            <a:lvl3pPr marL="1379538" indent="-349250" algn="l">
              <a:spcBef>
                <a:spcPts val="0"/>
              </a:spcBef>
              <a:spcAft>
                <a:spcPts val="1500"/>
              </a:spcAft>
              <a:buClr>
                <a:srgbClr val="EB602B"/>
              </a:buClr>
              <a:buFont typeface="Webdings" pitchFamily="18" charset="2"/>
              <a:buChar char=""/>
              <a:defRPr sz="1800">
                <a:solidFill>
                  <a:srgbClr val="00395C"/>
                </a:solidFill>
                <a:latin typeface="Arial" pitchFamily="34" charset="0"/>
                <a:cs typeface="Arial" pitchFamily="34" charset="0"/>
              </a:defRPr>
            </a:lvl3pPr>
            <a:lvl4pPr>
              <a:spcAft>
                <a:spcPts val="1000"/>
              </a:spcAft>
              <a:buClr>
                <a:schemeClr val="bg1">
                  <a:lumMod val="50000"/>
                </a:schemeClr>
              </a:buClr>
              <a:buNone/>
              <a:defRPr sz="1700" baseline="0">
                <a:solidFill>
                  <a:srgbClr val="00355F"/>
                </a:solidFill>
                <a:latin typeface="Arial" pitchFamily="34" charset="0"/>
                <a:cs typeface="Arial" pitchFamily="34" charset="0"/>
              </a:defRPr>
            </a:lvl4pPr>
            <a:lvl5pPr>
              <a:spcAft>
                <a:spcPts val="1000"/>
              </a:spcAft>
              <a:buClr>
                <a:schemeClr val="bg1">
                  <a:lumMod val="50000"/>
                </a:schemeClr>
              </a:buClr>
              <a:buNone/>
              <a:defRPr sz="1400">
                <a:solidFill>
                  <a:srgbClr val="00355F"/>
                </a:solidFill>
                <a:latin typeface="Arial" pitchFamily="34" charset="0"/>
                <a:cs typeface="Arial" pitchFamily="34" charset="0"/>
              </a:defRPr>
            </a:lvl5pPr>
          </a:lstStyle>
          <a:p>
            <a:pPr lvl="0"/>
            <a:r>
              <a:rPr lang="en-US" dirty="0"/>
              <a:t>Click to edit text</a:t>
            </a:r>
          </a:p>
          <a:p>
            <a:pPr lvl="1"/>
            <a:r>
              <a:rPr lang="en-US" dirty="0"/>
              <a:t>Second level</a:t>
            </a:r>
          </a:p>
          <a:p>
            <a:pPr lvl="2"/>
            <a:r>
              <a:rPr lang="en-US" dirty="0"/>
              <a:t>Third level</a:t>
            </a:r>
          </a:p>
        </p:txBody>
      </p:sp>
      <p:sp>
        <p:nvSpPr>
          <p:cNvPr id="16" name="Slide Number Placeholder 5"/>
          <p:cNvSpPr>
            <a:spLocks noGrp="1"/>
          </p:cNvSpPr>
          <p:nvPr>
            <p:ph type="sldNum" sz="quarter" idx="4"/>
          </p:nvPr>
        </p:nvSpPr>
        <p:spPr>
          <a:xfrm>
            <a:off x="8538410" y="6336631"/>
            <a:ext cx="376989" cy="324829"/>
          </a:xfrm>
          <a:prstGeom prst="rect">
            <a:avLst/>
          </a:prstGeom>
        </p:spPr>
        <p:txBody>
          <a:bodyPr lIns="0" tIns="0" rIns="0" bIns="0" anchor="b" anchorCtr="0"/>
          <a:lstStyle>
            <a:lvl1pPr algn="r">
              <a:defRPr sz="1300" b="1">
                <a:solidFill>
                  <a:srgbClr val="FFFFFF"/>
                </a:solidFill>
                <a:latin typeface="Arial" pitchFamily="34" charset="0"/>
                <a:cs typeface="Arial" pitchFamily="34" charset="0"/>
              </a:defRPr>
            </a:lvl1pPr>
          </a:lstStyle>
          <a:p>
            <a:fld id="{7D04B0BA-0C2E-4580-B3C7-1D5ACE916FAB}" type="slidenum">
              <a:rPr lang="en-US" smtClean="0"/>
              <a:pPr/>
              <a:t>‹#›</a:t>
            </a:fld>
            <a:endParaRPr 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Content - Blue">
    <p:spTree>
      <p:nvGrpSpPr>
        <p:cNvPr id="1" name=""/>
        <p:cNvGrpSpPr/>
        <p:nvPr/>
      </p:nvGrpSpPr>
      <p:grpSpPr>
        <a:xfrm>
          <a:off x="0" y="0"/>
          <a:ext cx="0" cy="0"/>
          <a:chOff x="0" y="0"/>
          <a:chExt cx="0" cy="0"/>
        </a:xfrm>
      </p:grpSpPr>
      <p:pic>
        <p:nvPicPr>
          <p:cNvPr id="11" name="Picture 10" descr="blue_element.jpg"/>
          <p:cNvPicPr>
            <a:picLocks noChangeAspect="1"/>
          </p:cNvPicPr>
          <p:nvPr userDrawn="1"/>
        </p:nvPicPr>
        <p:blipFill>
          <a:blip r:embed="rId2" cstate="print"/>
          <a:stretch>
            <a:fillRect/>
          </a:stretch>
        </p:blipFill>
        <p:spPr>
          <a:xfrm>
            <a:off x="8325943" y="3429000"/>
            <a:ext cx="813154" cy="3429000"/>
          </a:xfrm>
          <a:prstGeom prst="rect">
            <a:avLst/>
          </a:prstGeom>
        </p:spPr>
      </p:pic>
      <p:sp>
        <p:nvSpPr>
          <p:cNvPr id="7" name="Title 1"/>
          <p:cNvSpPr>
            <a:spLocks noGrp="1"/>
          </p:cNvSpPr>
          <p:nvPr>
            <p:ph type="title" hasCustomPrompt="1"/>
          </p:nvPr>
        </p:nvSpPr>
        <p:spPr>
          <a:xfrm>
            <a:off x="461821" y="576072"/>
            <a:ext cx="7912100" cy="1143000"/>
          </a:xfrm>
          <a:prstGeom prst="rect">
            <a:avLst/>
          </a:prstGeom>
        </p:spPr>
        <p:txBody>
          <a:bodyPr lIns="0" tIns="0" rIns="0" bIns="0">
            <a:normAutofit/>
          </a:bodyPr>
          <a:lstStyle>
            <a:lvl1pPr algn="l">
              <a:defRPr sz="3400">
                <a:solidFill>
                  <a:srgbClr val="60C3DA"/>
                </a:solidFill>
                <a:latin typeface="Arial" pitchFamily="34" charset="0"/>
                <a:cs typeface="Arial" pitchFamily="34" charset="0"/>
              </a:defRPr>
            </a:lvl1pPr>
          </a:lstStyle>
          <a:p>
            <a:r>
              <a:rPr lang="en-US" dirty="0"/>
              <a:t>Click to edit title</a:t>
            </a:r>
          </a:p>
        </p:txBody>
      </p:sp>
      <p:sp>
        <p:nvSpPr>
          <p:cNvPr id="8" name="Content Placeholder 2"/>
          <p:cNvSpPr>
            <a:spLocks noGrp="1"/>
          </p:cNvSpPr>
          <p:nvPr>
            <p:ph idx="1" hasCustomPrompt="1"/>
          </p:nvPr>
        </p:nvSpPr>
        <p:spPr>
          <a:xfrm>
            <a:off x="462676" y="1727618"/>
            <a:ext cx="7912100" cy="4267200"/>
          </a:xfrm>
          <a:prstGeom prst="rect">
            <a:avLst/>
          </a:prstGeom>
        </p:spPr>
        <p:txBody>
          <a:bodyPr lIns="0" tIns="0" rIns="0" bIns="0">
            <a:noAutofit/>
          </a:bodyPr>
          <a:lstStyle>
            <a:lvl1pPr marL="460375" indent="-444500" algn="l" defTabSz="739775">
              <a:spcBef>
                <a:spcPts val="0"/>
              </a:spcBef>
              <a:spcAft>
                <a:spcPts val="2000"/>
              </a:spcAft>
              <a:buClr>
                <a:srgbClr val="EB602B"/>
              </a:buClr>
              <a:buFont typeface="Webdings" pitchFamily="18" charset="2"/>
              <a:buChar char=""/>
              <a:defRPr sz="2600">
                <a:solidFill>
                  <a:srgbClr val="00395C"/>
                </a:solidFill>
                <a:latin typeface="Arial" pitchFamily="34" charset="0"/>
                <a:cs typeface="Arial" pitchFamily="34" charset="0"/>
              </a:defRPr>
            </a:lvl1pPr>
            <a:lvl2pPr marL="914400" indent="-347663" algn="l">
              <a:spcBef>
                <a:spcPts val="0"/>
              </a:spcBef>
              <a:spcAft>
                <a:spcPts val="1500"/>
              </a:spcAft>
              <a:buClr>
                <a:srgbClr val="EB602B"/>
              </a:buClr>
              <a:defRPr sz="2200">
                <a:solidFill>
                  <a:srgbClr val="00395C"/>
                </a:solidFill>
                <a:latin typeface="Arial" pitchFamily="34" charset="0"/>
                <a:cs typeface="Arial" pitchFamily="34" charset="0"/>
              </a:defRPr>
            </a:lvl2pPr>
            <a:lvl3pPr marL="1379538" indent="-349250" algn="l">
              <a:spcBef>
                <a:spcPts val="0"/>
              </a:spcBef>
              <a:spcAft>
                <a:spcPts val="1500"/>
              </a:spcAft>
              <a:buClr>
                <a:srgbClr val="EB602B"/>
              </a:buClr>
              <a:buFont typeface="Webdings" pitchFamily="18" charset="2"/>
              <a:buChar char=""/>
              <a:defRPr sz="1800">
                <a:solidFill>
                  <a:srgbClr val="00395C"/>
                </a:solidFill>
                <a:latin typeface="Arial" pitchFamily="34" charset="0"/>
                <a:cs typeface="Arial" pitchFamily="34" charset="0"/>
              </a:defRPr>
            </a:lvl3pPr>
            <a:lvl4pPr>
              <a:spcAft>
                <a:spcPts val="1000"/>
              </a:spcAft>
              <a:buClr>
                <a:schemeClr val="bg1">
                  <a:lumMod val="50000"/>
                </a:schemeClr>
              </a:buClr>
              <a:buNone/>
              <a:defRPr sz="1700" baseline="0">
                <a:solidFill>
                  <a:srgbClr val="00355F"/>
                </a:solidFill>
                <a:latin typeface="Arial" pitchFamily="34" charset="0"/>
                <a:cs typeface="Arial" pitchFamily="34" charset="0"/>
              </a:defRPr>
            </a:lvl4pPr>
            <a:lvl5pPr>
              <a:spcAft>
                <a:spcPts val="1000"/>
              </a:spcAft>
              <a:buClr>
                <a:schemeClr val="bg1">
                  <a:lumMod val="50000"/>
                </a:schemeClr>
              </a:buClr>
              <a:buNone/>
              <a:defRPr sz="1400">
                <a:solidFill>
                  <a:srgbClr val="00355F"/>
                </a:solidFill>
                <a:latin typeface="Arial" pitchFamily="34" charset="0"/>
                <a:cs typeface="Arial" pitchFamily="34" charset="0"/>
              </a:defRPr>
            </a:lvl5pPr>
          </a:lstStyle>
          <a:p>
            <a:pPr lvl="0"/>
            <a:r>
              <a:rPr lang="en-US" dirty="0"/>
              <a:t>Click to edit text</a:t>
            </a:r>
          </a:p>
          <a:p>
            <a:pPr lvl="1"/>
            <a:r>
              <a:rPr lang="en-US" dirty="0"/>
              <a:t>Second level</a:t>
            </a:r>
          </a:p>
          <a:p>
            <a:pPr lvl="2"/>
            <a:r>
              <a:rPr lang="en-US" dirty="0"/>
              <a:t>Third level</a:t>
            </a:r>
          </a:p>
        </p:txBody>
      </p:sp>
      <p:sp>
        <p:nvSpPr>
          <p:cNvPr id="5" name="Date Placeholder 3"/>
          <p:cNvSpPr>
            <a:spLocks noGrp="1"/>
          </p:cNvSpPr>
          <p:nvPr>
            <p:ph type="dt" sz="half" idx="2"/>
          </p:nvPr>
        </p:nvSpPr>
        <p:spPr>
          <a:xfrm>
            <a:off x="466725" y="6306682"/>
            <a:ext cx="1269184" cy="320040"/>
          </a:xfrm>
          <a:prstGeom prst="rect">
            <a:avLst/>
          </a:prstGeom>
        </p:spPr>
        <p:txBody>
          <a:bodyPr lIns="0" tIns="0" rIns="0" bIns="0" anchor="b" anchorCtr="0">
            <a:normAutofit/>
          </a:bodyPr>
          <a:lstStyle>
            <a:lvl1pPr algn="l">
              <a:defRPr sz="900">
                <a:solidFill>
                  <a:schemeClr val="bg1">
                    <a:lumMod val="50000"/>
                  </a:schemeClr>
                </a:solidFill>
                <a:latin typeface="Arial" pitchFamily="34" charset="0"/>
                <a:cs typeface="Arial" pitchFamily="34" charset="0"/>
              </a:defRPr>
            </a:lvl1pPr>
          </a:lstStyle>
          <a:p>
            <a:fld id="{3A1CCEC0-66A3-458B-A9AE-542DAD661525}" type="datetime4">
              <a:rPr lang="en-US" smtClean="0"/>
              <a:t>September 20, 2023</a:t>
            </a:fld>
            <a:endParaRPr lang="en-US" dirty="0"/>
          </a:p>
        </p:txBody>
      </p:sp>
      <p:sp>
        <p:nvSpPr>
          <p:cNvPr id="6" name="Footer Placeholder 4"/>
          <p:cNvSpPr>
            <a:spLocks noGrp="1"/>
          </p:cNvSpPr>
          <p:nvPr>
            <p:ph type="ftr" sz="quarter" idx="3"/>
          </p:nvPr>
        </p:nvSpPr>
        <p:spPr>
          <a:xfrm>
            <a:off x="1991177" y="6306682"/>
            <a:ext cx="6400800" cy="320040"/>
          </a:xfrm>
          <a:prstGeom prst="rect">
            <a:avLst/>
          </a:prstGeom>
        </p:spPr>
        <p:txBody>
          <a:bodyPr lIns="0" tIns="0" rIns="0" bIns="0" anchor="b" anchorCtr="0">
            <a:normAutofit/>
          </a:bodyPr>
          <a:lstStyle>
            <a:lvl1pPr>
              <a:defRPr sz="900">
                <a:solidFill>
                  <a:schemeClr val="bg1">
                    <a:lumMod val="50000"/>
                  </a:schemeClr>
                </a:solidFill>
                <a:latin typeface="Arial" pitchFamily="34" charset="0"/>
                <a:cs typeface="Arial" pitchFamily="34" charset="0"/>
              </a:defRPr>
            </a:lvl1pPr>
          </a:lstStyle>
          <a:p>
            <a:r>
              <a:rPr lang="en-US"/>
              <a:t>Developments in the Regulation of Financial Products</a:t>
            </a:r>
            <a:endParaRPr lang="en-US" dirty="0"/>
          </a:p>
        </p:txBody>
      </p:sp>
      <p:sp>
        <p:nvSpPr>
          <p:cNvPr id="9" name="Slide Number Placeholder 5"/>
          <p:cNvSpPr>
            <a:spLocks noGrp="1"/>
          </p:cNvSpPr>
          <p:nvPr>
            <p:ph type="sldNum" sz="quarter" idx="4"/>
          </p:nvPr>
        </p:nvSpPr>
        <p:spPr>
          <a:xfrm>
            <a:off x="8538410" y="6336631"/>
            <a:ext cx="376989" cy="324829"/>
          </a:xfrm>
          <a:prstGeom prst="rect">
            <a:avLst/>
          </a:prstGeom>
        </p:spPr>
        <p:txBody>
          <a:bodyPr lIns="0" tIns="0" rIns="0" bIns="0" anchor="b" anchorCtr="0"/>
          <a:lstStyle>
            <a:lvl1pPr algn="r">
              <a:defRPr sz="1300" b="1">
                <a:solidFill>
                  <a:srgbClr val="FFFFFF"/>
                </a:solidFill>
                <a:latin typeface="Arial" pitchFamily="34" charset="0"/>
                <a:cs typeface="Arial" pitchFamily="34" charset="0"/>
              </a:defRPr>
            </a:lvl1pPr>
          </a:lstStyle>
          <a:p>
            <a:fld id="{7D04B0BA-0C2E-4580-B3C7-1D5ACE916FAB}" type="slidenum">
              <a:rPr lang="en-US" smtClean="0"/>
              <a:pPr/>
              <a:t>‹#›</a:t>
            </a:fld>
            <a:endParaRPr 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Image and Content - Blue">
    <p:spTree>
      <p:nvGrpSpPr>
        <p:cNvPr id="1" name=""/>
        <p:cNvGrpSpPr/>
        <p:nvPr/>
      </p:nvGrpSpPr>
      <p:grpSpPr>
        <a:xfrm>
          <a:off x="0" y="0"/>
          <a:ext cx="0" cy="0"/>
          <a:chOff x="0" y="0"/>
          <a:chExt cx="0" cy="0"/>
        </a:xfrm>
      </p:grpSpPr>
      <p:pic>
        <p:nvPicPr>
          <p:cNvPr id="7" name="Picture 6" descr="blue_element.jpg"/>
          <p:cNvPicPr>
            <a:picLocks noChangeAspect="1"/>
          </p:cNvPicPr>
          <p:nvPr userDrawn="1"/>
        </p:nvPicPr>
        <p:blipFill>
          <a:blip r:embed="rId2" cstate="print"/>
          <a:stretch>
            <a:fillRect/>
          </a:stretch>
        </p:blipFill>
        <p:spPr>
          <a:xfrm>
            <a:off x="8325943" y="3429000"/>
            <a:ext cx="813154" cy="3429000"/>
          </a:xfrm>
          <a:prstGeom prst="rect">
            <a:avLst/>
          </a:prstGeom>
        </p:spPr>
      </p:pic>
      <p:sp>
        <p:nvSpPr>
          <p:cNvPr id="3" name="Content Placeholder 2"/>
          <p:cNvSpPr>
            <a:spLocks noGrp="1"/>
          </p:cNvSpPr>
          <p:nvPr>
            <p:ph sz="half" idx="1" hasCustomPrompt="1"/>
          </p:nvPr>
        </p:nvSpPr>
        <p:spPr>
          <a:xfrm>
            <a:off x="0" y="0"/>
            <a:ext cx="3291840" cy="6871648"/>
          </a:xfrm>
          <a:prstGeom prst="rect">
            <a:avLst/>
          </a:prstGeom>
        </p:spPr>
        <p:txBody>
          <a:bodyPr/>
          <a:lstStyle>
            <a:lvl1pPr marL="1588" indent="-1588">
              <a:spcBef>
                <a:spcPts val="1500"/>
              </a:spcBef>
              <a:buClr>
                <a:schemeClr val="bg1">
                  <a:lumMod val="50000"/>
                </a:schemeClr>
              </a:buClr>
              <a:buFontTx/>
              <a:buNone/>
              <a:defRPr sz="2400">
                <a:solidFill>
                  <a:srgbClr val="00355F"/>
                </a:solidFill>
                <a:latin typeface="Arial" pitchFamily="34" charset="0"/>
                <a:cs typeface="Arial" pitchFamily="34" charset="0"/>
              </a:defRPr>
            </a:lvl1pPr>
            <a:lvl2pPr>
              <a:spcBef>
                <a:spcPts val="500"/>
              </a:spcBef>
              <a:spcAft>
                <a:spcPts val="500"/>
              </a:spcAft>
              <a:buClr>
                <a:schemeClr val="bg1">
                  <a:lumMod val="50000"/>
                </a:schemeClr>
              </a:buClr>
              <a:defRPr sz="2200">
                <a:solidFill>
                  <a:srgbClr val="00355F"/>
                </a:solidFill>
                <a:latin typeface="Arial" pitchFamily="34" charset="0"/>
                <a:cs typeface="Arial" pitchFamily="34" charset="0"/>
              </a:defRPr>
            </a:lvl2pPr>
            <a:lvl3pPr>
              <a:spcBef>
                <a:spcPts val="500"/>
              </a:spcBef>
              <a:spcAft>
                <a:spcPts val="500"/>
              </a:spcAft>
              <a:buClr>
                <a:schemeClr val="bg1">
                  <a:lumMod val="50000"/>
                </a:schemeClr>
              </a:buClr>
              <a:defRPr sz="1800">
                <a:solidFill>
                  <a:srgbClr val="00355F"/>
                </a:solidFill>
                <a:latin typeface="Arial" pitchFamily="34" charset="0"/>
                <a:cs typeface="Arial" pitchFamily="34" charset="0"/>
              </a:defRPr>
            </a:lvl3pPr>
            <a:lvl4pPr>
              <a:buClr>
                <a:schemeClr val="bg1">
                  <a:lumMod val="50000"/>
                </a:schemeClr>
              </a:buClr>
              <a:defRPr sz="1800">
                <a:solidFill>
                  <a:schemeClr val="bg1"/>
                </a:solidFill>
                <a:latin typeface="Arial" pitchFamily="34" charset="0"/>
                <a:cs typeface="Arial" pitchFamily="34" charset="0"/>
              </a:defRPr>
            </a:lvl4pPr>
            <a:lvl5pPr>
              <a:buClr>
                <a:schemeClr val="bg1">
                  <a:lumMod val="50000"/>
                </a:schemeClr>
              </a:buClr>
              <a:defRPr sz="1800">
                <a:solidFill>
                  <a:schemeClr val="bg1"/>
                </a:solidFill>
                <a:latin typeface="Arial" pitchFamily="34" charset="0"/>
                <a:cs typeface="Arial" pitchFamily="34" charset="0"/>
              </a:defRPr>
            </a:lvl5pPr>
            <a:lvl6pPr>
              <a:defRPr sz="1800"/>
            </a:lvl6pPr>
            <a:lvl7pPr>
              <a:defRPr sz="1800"/>
            </a:lvl7pPr>
            <a:lvl8pPr>
              <a:defRPr sz="1800"/>
            </a:lvl8pPr>
            <a:lvl9pPr>
              <a:defRPr sz="1800"/>
            </a:lvl9pPr>
          </a:lstStyle>
          <a:p>
            <a:pPr lvl="0"/>
            <a:r>
              <a:rPr lang="en-US" dirty="0"/>
              <a:t>Click on image icon below to insert graphic</a:t>
            </a:r>
          </a:p>
        </p:txBody>
      </p:sp>
      <p:sp>
        <p:nvSpPr>
          <p:cNvPr id="8" name="Title 1"/>
          <p:cNvSpPr>
            <a:spLocks noGrp="1"/>
          </p:cNvSpPr>
          <p:nvPr>
            <p:ph type="title" hasCustomPrompt="1"/>
          </p:nvPr>
        </p:nvSpPr>
        <p:spPr>
          <a:xfrm>
            <a:off x="3589360" y="576072"/>
            <a:ext cx="4843440" cy="1143000"/>
          </a:xfrm>
          <a:prstGeom prst="rect">
            <a:avLst/>
          </a:prstGeom>
        </p:spPr>
        <p:txBody>
          <a:bodyPr lIns="0" tIns="0" rIns="0" bIns="0"/>
          <a:lstStyle>
            <a:lvl1pPr algn="l">
              <a:defRPr sz="3400">
                <a:solidFill>
                  <a:srgbClr val="60C3DA"/>
                </a:solidFill>
                <a:latin typeface="Arial" pitchFamily="34" charset="0"/>
                <a:cs typeface="Arial" pitchFamily="34" charset="0"/>
              </a:defRPr>
            </a:lvl1pPr>
          </a:lstStyle>
          <a:p>
            <a:r>
              <a:rPr lang="en-US" dirty="0"/>
              <a:t>Click to edit title</a:t>
            </a:r>
          </a:p>
        </p:txBody>
      </p:sp>
      <p:sp>
        <p:nvSpPr>
          <p:cNvPr id="9" name="Content Placeholder 2"/>
          <p:cNvSpPr>
            <a:spLocks noGrp="1"/>
          </p:cNvSpPr>
          <p:nvPr>
            <p:ph idx="10" hasCustomPrompt="1"/>
          </p:nvPr>
        </p:nvSpPr>
        <p:spPr>
          <a:xfrm>
            <a:off x="3589360" y="1727618"/>
            <a:ext cx="4843440" cy="4267200"/>
          </a:xfrm>
          <a:prstGeom prst="rect">
            <a:avLst/>
          </a:prstGeom>
        </p:spPr>
        <p:txBody>
          <a:bodyPr lIns="0" tIns="0" rIns="0" bIns="0">
            <a:noAutofit/>
          </a:bodyPr>
          <a:lstStyle>
            <a:lvl1pPr marL="460375" indent="-444500" algn="l" defTabSz="739775">
              <a:spcBef>
                <a:spcPts val="0"/>
              </a:spcBef>
              <a:spcAft>
                <a:spcPts val="2000"/>
              </a:spcAft>
              <a:buClr>
                <a:srgbClr val="EB602B"/>
              </a:buClr>
              <a:buFont typeface="Webdings" pitchFamily="18" charset="2"/>
              <a:buChar char=""/>
              <a:defRPr sz="2600">
                <a:solidFill>
                  <a:srgbClr val="00395C"/>
                </a:solidFill>
                <a:latin typeface="Arial" pitchFamily="34" charset="0"/>
                <a:cs typeface="Arial" pitchFamily="34" charset="0"/>
              </a:defRPr>
            </a:lvl1pPr>
            <a:lvl2pPr marL="914400" indent="-347663" algn="l">
              <a:spcBef>
                <a:spcPts val="0"/>
              </a:spcBef>
              <a:spcAft>
                <a:spcPts val="1500"/>
              </a:spcAft>
              <a:buClr>
                <a:srgbClr val="EB602B"/>
              </a:buClr>
              <a:defRPr sz="2200">
                <a:solidFill>
                  <a:srgbClr val="00395C"/>
                </a:solidFill>
                <a:latin typeface="Arial" pitchFamily="34" charset="0"/>
                <a:cs typeface="Arial" pitchFamily="34" charset="0"/>
              </a:defRPr>
            </a:lvl2pPr>
            <a:lvl3pPr marL="1379538" indent="-349250" algn="l">
              <a:spcBef>
                <a:spcPts val="0"/>
              </a:spcBef>
              <a:spcAft>
                <a:spcPts val="1500"/>
              </a:spcAft>
              <a:buClr>
                <a:srgbClr val="EB602B"/>
              </a:buClr>
              <a:buFont typeface="Webdings" pitchFamily="18" charset="2"/>
              <a:buChar char=""/>
              <a:defRPr sz="1800">
                <a:solidFill>
                  <a:srgbClr val="00395C"/>
                </a:solidFill>
                <a:latin typeface="Arial" pitchFamily="34" charset="0"/>
                <a:cs typeface="Arial" pitchFamily="34" charset="0"/>
              </a:defRPr>
            </a:lvl3pPr>
            <a:lvl4pPr>
              <a:spcAft>
                <a:spcPts val="1000"/>
              </a:spcAft>
              <a:buClr>
                <a:schemeClr val="bg1">
                  <a:lumMod val="50000"/>
                </a:schemeClr>
              </a:buClr>
              <a:buNone/>
              <a:defRPr sz="1700" baseline="0">
                <a:solidFill>
                  <a:srgbClr val="00355F"/>
                </a:solidFill>
                <a:latin typeface="Arial" pitchFamily="34" charset="0"/>
                <a:cs typeface="Arial" pitchFamily="34" charset="0"/>
              </a:defRPr>
            </a:lvl4pPr>
            <a:lvl5pPr>
              <a:spcAft>
                <a:spcPts val="1000"/>
              </a:spcAft>
              <a:buClr>
                <a:schemeClr val="bg1">
                  <a:lumMod val="50000"/>
                </a:schemeClr>
              </a:buClr>
              <a:buNone/>
              <a:defRPr sz="1400">
                <a:solidFill>
                  <a:srgbClr val="00355F"/>
                </a:solidFill>
                <a:latin typeface="Arial" pitchFamily="34" charset="0"/>
                <a:cs typeface="Arial" pitchFamily="34" charset="0"/>
              </a:defRPr>
            </a:lvl5pPr>
          </a:lstStyle>
          <a:p>
            <a:pPr lvl="0"/>
            <a:r>
              <a:rPr lang="en-US" dirty="0"/>
              <a:t>Click to edit text</a:t>
            </a:r>
          </a:p>
          <a:p>
            <a:pPr lvl="1"/>
            <a:r>
              <a:rPr lang="en-US" dirty="0"/>
              <a:t>Second level</a:t>
            </a:r>
          </a:p>
          <a:p>
            <a:pPr lvl="2"/>
            <a:r>
              <a:rPr lang="en-US" dirty="0"/>
              <a:t>Third level</a:t>
            </a:r>
          </a:p>
        </p:txBody>
      </p:sp>
      <p:sp>
        <p:nvSpPr>
          <p:cNvPr id="16" name="Slide Number Placeholder 5"/>
          <p:cNvSpPr>
            <a:spLocks noGrp="1"/>
          </p:cNvSpPr>
          <p:nvPr>
            <p:ph type="sldNum" sz="quarter" idx="4"/>
          </p:nvPr>
        </p:nvSpPr>
        <p:spPr>
          <a:xfrm>
            <a:off x="8538410" y="6336631"/>
            <a:ext cx="376989" cy="324829"/>
          </a:xfrm>
          <a:prstGeom prst="rect">
            <a:avLst/>
          </a:prstGeom>
        </p:spPr>
        <p:txBody>
          <a:bodyPr lIns="0" tIns="0" rIns="0" bIns="0" anchor="b" anchorCtr="0"/>
          <a:lstStyle>
            <a:lvl1pPr algn="r">
              <a:defRPr sz="1300" b="1">
                <a:solidFill>
                  <a:srgbClr val="FFFFFF"/>
                </a:solidFill>
                <a:latin typeface="Arial" pitchFamily="34" charset="0"/>
                <a:cs typeface="Arial" pitchFamily="34" charset="0"/>
              </a:defRPr>
            </a:lvl1pPr>
          </a:lstStyle>
          <a:p>
            <a:fld id="{7D04B0BA-0C2E-4580-B3C7-1D5ACE916FAB}" type="slidenum">
              <a:rPr lang="en-US" smtClean="0"/>
              <a:pPr/>
              <a:t>‹#›</a:t>
            </a:fld>
            <a:endParaRPr 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Content - Orange">
    <p:spTree>
      <p:nvGrpSpPr>
        <p:cNvPr id="1" name=""/>
        <p:cNvGrpSpPr/>
        <p:nvPr/>
      </p:nvGrpSpPr>
      <p:grpSpPr>
        <a:xfrm>
          <a:off x="0" y="0"/>
          <a:ext cx="0" cy="0"/>
          <a:chOff x="0" y="0"/>
          <a:chExt cx="0" cy="0"/>
        </a:xfrm>
      </p:grpSpPr>
      <p:pic>
        <p:nvPicPr>
          <p:cNvPr id="11" name="Picture 10" descr="orange_element.jpg"/>
          <p:cNvPicPr>
            <a:picLocks noChangeAspect="1"/>
          </p:cNvPicPr>
          <p:nvPr userDrawn="1"/>
        </p:nvPicPr>
        <p:blipFill>
          <a:blip r:embed="rId2" cstate="print"/>
          <a:stretch>
            <a:fillRect/>
          </a:stretch>
        </p:blipFill>
        <p:spPr>
          <a:xfrm>
            <a:off x="8325943" y="3429000"/>
            <a:ext cx="813154" cy="3429000"/>
          </a:xfrm>
          <a:prstGeom prst="rect">
            <a:avLst/>
          </a:prstGeom>
        </p:spPr>
      </p:pic>
      <p:sp>
        <p:nvSpPr>
          <p:cNvPr id="7" name="Title 1"/>
          <p:cNvSpPr>
            <a:spLocks noGrp="1"/>
          </p:cNvSpPr>
          <p:nvPr>
            <p:ph type="title" hasCustomPrompt="1"/>
          </p:nvPr>
        </p:nvSpPr>
        <p:spPr>
          <a:xfrm>
            <a:off x="461821" y="576072"/>
            <a:ext cx="7912100" cy="1143000"/>
          </a:xfrm>
          <a:prstGeom prst="rect">
            <a:avLst/>
          </a:prstGeom>
        </p:spPr>
        <p:txBody>
          <a:bodyPr lIns="0" tIns="0" rIns="0" bIns="0">
            <a:normAutofit/>
          </a:bodyPr>
          <a:lstStyle>
            <a:lvl1pPr algn="l">
              <a:defRPr sz="3400">
                <a:solidFill>
                  <a:srgbClr val="60C3DA"/>
                </a:solidFill>
                <a:latin typeface="Arial" pitchFamily="34" charset="0"/>
                <a:cs typeface="Arial" pitchFamily="34" charset="0"/>
              </a:defRPr>
            </a:lvl1pPr>
          </a:lstStyle>
          <a:p>
            <a:r>
              <a:rPr lang="en-US" dirty="0"/>
              <a:t>Click to edit title</a:t>
            </a:r>
          </a:p>
        </p:txBody>
      </p:sp>
      <p:sp>
        <p:nvSpPr>
          <p:cNvPr id="8" name="Content Placeholder 2"/>
          <p:cNvSpPr>
            <a:spLocks noGrp="1"/>
          </p:cNvSpPr>
          <p:nvPr>
            <p:ph idx="1" hasCustomPrompt="1"/>
          </p:nvPr>
        </p:nvSpPr>
        <p:spPr>
          <a:xfrm>
            <a:off x="462676" y="1727618"/>
            <a:ext cx="7912100" cy="4267200"/>
          </a:xfrm>
          <a:prstGeom prst="rect">
            <a:avLst/>
          </a:prstGeom>
        </p:spPr>
        <p:txBody>
          <a:bodyPr lIns="0" tIns="0" rIns="0" bIns="0">
            <a:noAutofit/>
          </a:bodyPr>
          <a:lstStyle>
            <a:lvl1pPr marL="460375" indent="-444500" algn="l" defTabSz="739775">
              <a:spcBef>
                <a:spcPts val="0"/>
              </a:spcBef>
              <a:spcAft>
                <a:spcPts val="2000"/>
              </a:spcAft>
              <a:buClr>
                <a:srgbClr val="EB602B"/>
              </a:buClr>
              <a:buFont typeface="Webdings" pitchFamily="18" charset="2"/>
              <a:buChar char=""/>
              <a:defRPr sz="2600">
                <a:solidFill>
                  <a:srgbClr val="00395C"/>
                </a:solidFill>
                <a:latin typeface="Arial" pitchFamily="34" charset="0"/>
                <a:cs typeface="Arial" pitchFamily="34" charset="0"/>
              </a:defRPr>
            </a:lvl1pPr>
            <a:lvl2pPr marL="914400" indent="-347663" algn="l">
              <a:spcBef>
                <a:spcPts val="0"/>
              </a:spcBef>
              <a:spcAft>
                <a:spcPts val="1500"/>
              </a:spcAft>
              <a:buClr>
                <a:srgbClr val="EB602B"/>
              </a:buClr>
              <a:defRPr sz="2200">
                <a:solidFill>
                  <a:srgbClr val="00395C"/>
                </a:solidFill>
                <a:latin typeface="Arial" pitchFamily="34" charset="0"/>
                <a:cs typeface="Arial" pitchFamily="34" charset="0"/>
              </a:defRPr>
            </a:lvl2pPr>
            <a:lvl3pPr marL="1379538" indent="-349250" algn="l">
              <a:spcBef>
                <a:spcPts val="0"/>
              </a:spcBef>
              <a:spcAft>
                <a:spcPts val="1500"/>
              </a:spcAft>
              <a:buClr>
                <a:srgbClr val="EB602B"/>
              </a:buClr>
              <a:buFont typeface="Webdings" pitchFamily="18" charset="2"/>
              <a:buChar char=""/>
              <a:defRPr sz="1800">
                <a:solidFill>
                  <a:srgbClr val="00395C"/>
                </a:solidFill>
                <a:latin typeface="Arial" pitchFamily="34" charset="0"/>
                <a:cs typeface="Arial" pitchFamily="34" charset="0"/>
              </a:defRPr>
            </a:lvl3pPr>
            <a:lvl4pPr>
              <a:spcAft>
                <a:spcPts val="1000"/>
              </a:spcAft>
              <a:buClr>
                <a:schemeClr val="bg1">
                  <a:lumMod val="50000"/>
                </a:schemeClr>
              </a:buClr>
              <a:buNone/>
              <a:defRPr sz="1700" baseline="0">
                <a:solidFill>
                  <a:srgbClr val="00355F"/>
                </a:solidFill>
                <a:latin typeface="Arial" pitchFamily="34" charset="0"/>
                <a:cs typeface="Arial" pitchFamily="34" charset="0"/>
              </a:defRPr>
            </a:lvl4pPr>
            <a:lvl5pPr>
              <a:spcAft>
                <a:spcPts val="1000"/>
              </a:spcAft>
              <a:buClr>
                <a:schemeClr val="bg1">
                  <a:lumMod val="50000"/>
                </a:schemeClr>
              </a:buClr>
              <a:buNone/>
              <a:defRPr sz="1400">
                <a:solidFill>
                  <a:srgbClr val="00355F"/>
                </a:solidFill>
                <a:latin typeface="Arial" pitchFamily="34" charset="0"/>
                <a:cs typeface="Arial" pitchFamily="34" charset="0"/>
              </a:defRPr>
            </a:lvl5pPr>
          </a:lstStyle>
          <a:p>
            <a:pPr lvl="0"/>
            <a:r>
              <a:rPr lang="en-US" dirty="0"/>
              <a:t>Click to edit text</a:t>
            </a:r>
          </a:p>
          <a:p>
            <a:pPr lvl="1"/>
            <a:r>
              <a:rPr lang="en-US" dirty="0"/>
              <a:t>Second level</a:t>
            </a:r>
          </a:p>
          <a:p>
            <a:pPr lvl="2"/>
            <a:r>
              <a:rPr lang="en-US" dirty="0"/>
              <a:t>Third level</a:t>
            </a:r>
          </a:p>
        </p:txBody>
      </p:sp>
      <p:sp>
        <p:nvSpPr>
          <p:cNvPr id="5" name="Date Placeholder 3"/>
          <p:cNvSpPr>
            <a:spLocks noGrp="1"/>
          </p:cNvSpPr>
          <p:nvPr>
            <p:ph type="dt" sz="half" idx="2"/>
          </p:nvPr>
        </p:nvSpPr>
        <p:spPr>
          <a:xfrm>
            <a:off x="466725" y="6306682"/>
            <a:ext cx="1269184" cy="320040"/>
          </a:xfrm>
          <a:prstGeom prst="rect">
            <a:avLst/>
          </a:prstGeom>
        </p:spPr>
        <p:txBody>
          <a:bodyPr lIns="0" tIns="0" rIns="0" bIns="0" anchor="b" anchorCtr="0">
            <a:normAutofit/>
          </a:bodyPr>
          <a:lstStyle>
            <a:lvl1pPr algn="l">
              <a:defRPr sz="900">
                <a:solidFill>
                  <a:schemeClr val="bg1">
                    <a:lumMod val="50000"/>
                  </a:schemeClr>
                </a:solidFill>
                <a:latin typeface="Arial" pitchFamily="34" charset="0"/>
                <a:cs typeface="Arial" pitchFamily="34" charset="0"/>
              </a:defRPr>
            </a:lvl1pPr>
          </a:lstStyle>
          <a:p>
            <a:fld id="{21C4CFE0-F65E-4003-B18B-DC5754887DA7}" type="datetime4">
              <a:rPr lang="en-US" smtClean="0"/>
              <a:t>September 20, 2023</a:t>
            </a:fld>
            <a:endParaRPr lang="en-US" dirty="0"/>
          </a:p>
        </p:txBody>
      </p:sp>
      <p:sp>
        <p:nvSpPr>
          <p:cNvPr id="6" name="Footer Placeholder 4"/>
          <p:cNvSpPr>
            <a:spLocks noGrp="1"/>
          </p:cNvSpPr>
          <p:nvPr>
            <p:ph type="ftr" sz="quarter" idx="3"/>
          </p:nvPr>
        </p:nvSpPr>
        <p:spPr>
          <a:xfrm>
            <a:off x="1991177" y="6306682"/>
            <a:ext cx="6400800" cy="320040"/>
          </a:xfrm>
          <a:prstGeom prst="rect">
            <a:avLst/>
          </a:prstGeom>
        </p:spPr>
        <p:txBody>
          <a:bodyPr lIns="0" tIns="0" rIns="0" bIns="0" anchor="b" anchorCtr="0">
            <a:normAutofit/>
          </a:bodyPr>
          <a:lstStyle>
            <a:lvl1pPr>
              <a:defRPr sz="900">
                <a:solidFill>
                  <a:schemeClr val="bg1">
                    <a:lumMod val="50000"/>
                  </a:schemeClr>
                </a:solidFill>
                <a:latin typeface="Arial" pitchFamily="34" charset="0"/>
                <a:cs typeface="Arial" pitchFamily="34" charset="0"/>
              </a:defRPr>
            </a:lvl1pPr>
          </a:lstStyle>
          <a:p>
            <a:r>
              <a:rPr lang="en-US"/>
              <a:t>Developments in the Regulation of Financial Products</a:t>
            </a:r>
            <a:endParaRPr lang="en-US" dirty="0"/>
          </a:p>
        </p:txBody>
      </p:sp>
      <p:sp>
        <p:nvSpPr>
          <p:cNvPr id="9" name="Slide Number Placeholder 5"/>
          <p:cNvSpPr>
            <a:spLocks noGrp="1"/>
          </p:cNvSpPr>
          <p:nvPr>
            <p:ph type="sldNum" sz="quarter" idx="4"/>
          </p:nvPr>
        </p:nvSpPr>
        <p:spPr>
          <a:xfrm>
            <a:off x="8538410" y="6336631"/>
            <a:ext cx="376989" cy="324829"/>
          </a:xfrm>
          <a:prstGeom prst="rect">
            <a:avLst/>
          </a:prstGeom>
        </p:spPr>
        <p:txBody>
          <a:bodyPr lIns="0" tIns="0" rIns="0" bIns="0" anchor="b" anchorCtr="0"/>
          <a:lstStyle>
            <a:lvl1pPr algn="r">
              <a:defRPr sz="1300" b="1">
                <a:solidFill>
                  <a:srgbClr val="FFFFFF"/>
                </a:solidFill>
                <a:latin typeface="Arial" pitchFamily="34" charset="0"/>
                <a:cs typeface="Arial" pitchFamily="34" charset="0"/>
              </a:defRPr>
            </a:lvl1pPr>
          </a:lstStyle>
          <a:p>
            <a:fld id="{7D04B0BA-0C2E-4580-B3C7-1D5ACE916FAB}" type="slidenum">
              <a:rPr lang="en-US" smtClean="0"/>
              <a:pPr/>
              <a:t>‹#›</a:t>
            </a:fld>
            <a:endParaRPr 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Image and Content - Orange">
    <p:spTree>
      <p:nvGrpSpPr>
        <p:cNvPr id="1" name=""/>
        <p:cNvGrpSpPr/>
        <p:nvPr/>
      </p:nvGrpSpPr>
      <p:grpSpPr>
        <a:xfrm>
          <a:off x="0" y="0"/>
          <a:ext cx="0" cy="0"/>
          <a:chOff x="0" y="0"/>
          <a:chExt cx="0" cy="0"/>
        </a:xfrm>
      </p:grpSpPr>
      <p:pic>
        <p:nvPicPr>
          <p:cNvPr id="7" name="Picture 6" descr="orange_element.jpg"/>
          <p:cNvPicPr>
            <a:picLocks noChangeAspect="1"/>
          </p:cNvPicPr>
          <p:nvPr userDrawn="1"/>
        </p:nvPicPr>
        <p:blipFill>
          <a:blip r:embed="rId2" cstate="print"/>
          <a:stretch>
            <a:fillRect/>
          </a:stretch>
        </p:blipFill>
        <p:spPr>
          <a:xfrm>
            <a:off x="8325943" y="3429000"/>
            <a:ext cx="813154" cy="3429000"/>
          </a:xfrm>
          <a:prstGeom prst="rect">
            <a:avLst/>
          </a:prstGeom>
        </p:spPr>
      </p:pic>
      <p:sp>
        <p:nvSpPr>
          <p:cNvPr id="3" name="Content Placeholder 2"/>
          <p:cNvSpPr>
            <a:spLocks noGrp="1"/>
          </p:cNvSpPr>
          <p:nvPr>
            <p:ph sz="half" idx="1" hasCustomPrompt="1"/>
          </p:nvPr>
        </p:nvSpPr>
        <p:spPr>
          <a:xfrm>
            <a:off x="0" y="0"/>
            <a:ext cx="3291840" cy="6871648"/>
          </a:xfrm>
          <a:prstGeom prst="rect">
            <a:avLst/>
          </a:prstGeom>
        </p:spPr>
        <p:txBody>
          <a:bodyPr/>
          <a:lstStyle>
            <a:lvl1pPr marL="1588" indent="-1588">
              <a:spcBef>
                <a:spcPts val="1500"/>
              </a:spcBef>
              <a:buClr>
                <a:schemeClr val="bg1">
                  <a:lumMod val="50000"/>
                </a:schemeClr>
              </a:buClr>
              <a:buFontTx/>
              <a:buNone/>
              <a:defRPr sz="2400">
                <a:solidFill>
                  <a:srgbClr val="00355F"/>
                </a:solidFill>
                <a:latin typeface="Arial" pitchFamily="34" charset="0"/>
                <a:cs typeface="Arial" pitchFamily="34" charset="0"/>
              </a:defRPr>
            </a:lvl1pPr>
            <a:lvl2pPr>
              <a:spcBef>
                <a:spcPts val="500"/>
              </a:spcBef>
              <a:spcAft>
                <a:spcPts val="500"/>
              </a:spcAft>
              <a:buClr>
                <a:schemeClr val="bg1">
                  <a:lumMod val="50000"/>
                </a:schemeClr>
              </a:buClr>
              <a:defRPr sz="2200">
                <a:solidFill>
                  <a:srgbClr val="00355F"/>
                </a:solidFill>
                <a:latin typeface="Arial" pitchFamily="34" charset="0"/>
                <a:cs typeface="Arial" pitchFamily="34" charset="0"/>
              </a:defRPr>
            </a:lvl2pPr>
            <a:lvl3pPr>
              <a:spcBef>
                <a:spcPts val="500"/>
              </a:spcBef>
              <a:spcAft>
                <a:spcPts val="500"/>
              </a:spcAft>
              <a:buClr>
                <a:schemeClr val="bg1">
                  <a:lumMod val="50000"/>
                </a:schemeClr>
              </a:buClr>
              <a:defRPr sz="1800">
                <a:solidFill>
                  <a:srgbClr val="00355F"/>
                </a:solidFill>
                <a:latin typeface="Arial" pitchFamily="34" charset="0"/>
                <a:cs typeface="Arial" pitchFamily="34" charset="0"/>
              </a:defRPr>
            </a:lvl3pPr>
            <a:lvl4pPr>
              <a:buClr>
                <a:schemeClr val="bg1">
                  <a:lumMod val="50000"/>
                </a:schemeClr>
              </a:buClr>
              <a:defRPr sz="1800">
                <a:solidFill>
                  <a:schemeClr val="bg1"/>
                </a:solidFill>
                <a:latin typeface="Arial" pitchFamily="34" charset="0"/>
                <a:cs typeface="Arial" pitchFamily="34" charset="0"/>
              </a:defRPr>
            </a:lvl4pPr>
            <a:lvl5pPr>
              <a:buClr>
                <a:schemeClr val="bg1">
                  <a:lumMod val="50000"/>
                </a:schemeClr>
              </a:buClr>
              <a:defRPr sz="1800">
                <a:solidFill>
                  <a:schemeClr val="bg1"/>
                </a:solidFill>
                <a:latin typeface="Arial" pitchFamily="34" charset="0"/>
                <a:cs typeface="Arial" pitchFamily="34" charset="0"/>
              </a:defRPr>
            </a:lvl5pPr>
            <a:lvl6pPr>
              <a:defRPr sz="1800"/>
            </a:lvl6pPr>
            <a:lvl7pPr>
              <a:defRPr sz="1800"/>
            </a:lvl7pPr>
            <a:lvl8pPr>
              <a:defRPr sz="1800"/>
            </a:lvl8pPr>
            <a:lvl9pPr>
              <a:defRPr sz="1800"/>
            </a:lvl9pPr>
          </a:lstStyle>
          <a:p>
            <a:pPr lvl="0"/>
            <a:r>
              <a:rPr lang="en-US" dirty="0"/>
              <a:t>Click on image icon below to insert graphic</a:t>
            </a:r>
          </a:p>
        </p:txBody>
      </p:sp>
      <p:sp>
        <p:nvSpPr>
          <p:cNvPr id="8" name="Title 1"/>
          <p:cNvSpPr>
            <a:spLocks noGrp="1"/>
          </p:cNvSpPr>
          <p:nvPr>
            <p:ph type="title" hasCustomPrompt="1"/>
          </p:nvPr>
        </p:nvSpPr>
        <p:spPr>
          <a:xfrm>
            <a:off x="3589360" y="576072"/>
            <a:ext cx="4843440" cy="1143000"/>
          </a:xfrm>
          <a:prstGeom prst="rect">
            <a:avLst/>
          </a:prstGeom>
        </p:spPr>
        <p:txBody>
          <a:bodyPr lIns="0" tIns="0" rIns="0" bIns="0"/>
          <a:lstStyle>
            <a:lvl1pPr algn="l">
              <a:defRPr sz="3400">
                <a:solidFill>
                  <a:srgbClr val="60C3DA"/>
                </a:solidFill>
                <a:latin typeface="Arial" pitchFamily="34" charset="0"/>
                <a:cs typeface="Arial" pitchFamily="34" charset="0"/>
              </a:defRPr>
            </a:lvl1pPr>
          </a:lstStyle>
          <a:p>
            <a:r>
              <a:rPr lang="en-US" dirty="0"/>
              <a:t>Click to edit title</a:t>
            </a:r>
          </a:p>
        </p:txBody>
      </p:sp>
      <p:sp>
        <p:nvSpPr>
          <p:cNvPr id="9" name="Content Placeholder 2"/>
          <p:cNvSpPr>
            <a:spLocks noGrp="1"/>
          </p:cNvSpPr>
          <p:nvPr>
            <p:ph idx="10" hasCustomPrompt="1"/>
          </p:nvPr>
        </p:nvSpPr>
        <p:spPr>
          <a:xfrm>
            <a:off x="3589360" y="1727618"/>
            <a:ext cx="4843440" cy="4267200"/>
          </a:xfrm>
          <a:prstGeom prst="rect">
            <a:avLst/>
          </a:prstGeom>
        </p:spPr>
        <p:txBody>
          <a:bodyPr lIns="0" tIns="0" rIns="0" bIns="0">
            <a:noAutofit/>
          </a:bodyPr>
          <a:lstStyle>
            <a:lvl1pPr marL="460375" indent="-444500" algn="l" defTabSz="739775">
              <a:spcBef>
                <a:spcPts val="0"/>
              </a:spcBef>
              <a:spcAft>
                <a:spcPts val="2000"/>
              </a:spcAft>
              <a:buClr>
                <a:srgbClr val="EB602B"/>
              </a:buClr>
              <a:buFont typeface="Webdings" pitchFamily="18" charset="2"/>
              <a:buChar char=""/>
              <a:defRPr sz="2600">
                <a:solidFill>
                  <a:srgbClr val="00395C"/>
                </a:solidFill>
                <a:latin typeface="Arial" pitchFamily="34" charset="0"/>
                <a:cs typeface="Arial" pitchFamily="34" charset="0"/>
              </a:defRPr>
            </a:lvl1pPr>
            <a:lvl2pPr marL="914400" indent="-347663" algn="l">
              <a:spcBef>
                <a:spcPts val="0"/>
              </a:spcBef>
              <a:spcAft>
                <a:spcPts val="1500"/>
              </a:spcAft>
              <a:buClr>
                <a:srgbClr val="EB602B"/>
              </a:buClr>
              <a:defRPr sz="2200">
                <a:solidFill>
                  <a:srgbClr val="00395C"/>
                </a:solidFill>
                <a:latin typeface="Arial" pitchFamily="34" charset="0"/>
                <a:cs typeface="Arial" pitchFamily="34" charset="0"/>
              </a:defRPr>
            </a:lvl2pPr>
            <a:lvl3pPr marL="1379538" indent="-349250" algn="l">
              <a:spcBef>
                <a:spcPts val="0"/>
              </a:spcBef>
              <a:spcAft>
                <a:spcPts val="1500"/>
              </a:spcAft>
              <a:buClr>
                <a:srgbClr val="EB602B"/>
              </a:buClr>
              <a:buFont typeface="Webdings" pitchFamily="18" charset="2"/>
              <a:buChar char=""/>
              <a:defRPr sz="1800">
                <a:solidFill>
                  <a:srgbClr val="00395C"/>
                </a:solidFill>
                <a:latin typeface="Arial" pitchFamily="34" charset="0"/>
                <a:cs typeface="Arial" pitchFamily="34" charset="0"/>
              </a:defRPr>
            </a:lvl3pPr>
            <a:lvl4pPr>
              <a:spcAft>
                <a:spcPts val="1000"/>
              </a:spcAft>
              <a:buClr>
                <a:schemeClr val="bg1">
                  <a:lumMod val="50000"/>
                </a:schemeClr>
              </a:buClr>
              <a:buNone/>
              <a:defRPr sz="1700" baseline="0">
                <a:solidFill>
                  <a:srgbClr val="00355F"/>
                </a:solidFill>
                <a:latin typeface="Arial" pitchFamily="34" charset="0"/>
                <a:cs typeface="Arial" pitchFamily="34" charset="0"/>
              </a:defRPr>
            </a:lvl4pPr>
            <a:lvl5pPr>
              <a:spcAft>
                <a:spcPts val="1000"/>
              </a:spcAft>
              <a:buClr>
                <a:schemeClr val="bg1">
                  <a:lumMod val="50000"/>
                </a:schemeClr>
              </a:buClr>
              <a:buNone/>
              <a:defRPr sz="1400">
                <a:solidFill>
                  <a:srgbClr val="00355F"/>
                </a:solidFill>
                <a:latin typeface="Arial" pitchFamily="34" charset="0"/>
                <a:cs typeface="Arial" pitchFamily="34" charset="0"/>
              </a:defRPr>
            </a:lvl5pPr>
          </a:lstStyle>
          <a:p>
            <a:pPr lvl="0"/>
            <a:r>
              <a:rPr lang="en-US" dirty="0"/>
              <a:t>Click to edit text</a:t>
            </a:r>
          </a:p>
          <a:p>
            <a:pPr lvl="1"/>
            <a:r>
              <a:rPr lang="en-US" dirty="0"/>
              <a:t>Second level</a:t>
            </a:r>
          </a:p>
          <a:p>
            <a:pPr lvl="2"/>
            <a:r>
              <a:rPr lang="en-US" dirty="0"/>
              <a:t>Third level</a:t>
            </a:r>
          </a:p>
        </p:txBody>
      </p:sp>
      <p:sp>
        <p:nvSpPr>
          <p:cNvPr id="16" name="Slide Number Placeholder 5"/>
          <p:cNvSpPr>
            <a:spLocks noGrp="1"/>
          </p:cNvSpPr>
          <p:nvPr>
            <p:ph type="sldNum" sz="quarter" idx="4"/>
          </p:nvPr>
        </p:nvSpPr>
        <p:spPr>
          <a:xfrm>
            <a:off x="8538410" y="6336631"/>
            <a:ext cx="376989" cy="324829"/>
          </a:xfrm>
          <a:prstGeom prst="rect">
            <a:avLst/>
          </a:prstGeom>
        </p:spPr>
        <p:txBody>
          <a:bodyPr lIns="0" tIns="0" rIns="0" bIns="0" anchor="b" anchorCtr="0"/>
          <a:lstStyle>
            <a:lvl1pPr algn="r">
              <a:defRPr sz="1300" b="1">
                <a:solidFill>
                  <a:srgbClr val="FFFFFF"/>
                </a:solidFill>
                <a:latin typeface="Arial" pitchFamily="34" charset="0"/>
                <a:cs typeface="Arial" pitchFamily="34" charset="0"/>
              </a:defRPr>
            </a:lvl1pPr>
          </a:lstStyle>
          <a:p>
            <a:fld id="{7D04B0BA-0C2E-4580-B3C7-1D5ACE916FA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I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395595"/>
            <a:ext cx="7783630" cy="1320800"/>
          </a:xfrm>
          <a:prstGeom prst="rect">
            <a:avLst/>
          </a:prstGeom>
        </p:spPr>
        <p:txBody>
          <a:bodyPr>
            <a:normAutofit/>
          </a:bodyPr>
          <a:lstStyle>
            <a:lvl1pPr>
              <a:defRPr sz="3000"/>
            </a:lvl1pPr>
          </a:lstStyle>
          <a:p>
            <a:r>
              <a:rPr lang="en-US"/>
              <a:t>Click to edit Master title style</a:t>
            </a:r>
            <a:endParaRPr lang="en-US" dirty="0"/>
          </a:p>
        </p:txBody>
      </p:sp>
      <p:sp>
        <p:nvSpPr>
          <p:cNvPr id="7" name="Freeform 6">
            <a:extLst>
              <a:ext uri="{FF2B5EF4-FFF2-40B4-BE49-F238E27FC236}">
                <a16:creationId xmlns:a16="http://schemas.microsoft.com/office/drawing/2014/main" id="{2984378E-124E-46DB-B72E-DB3F434DDAE2}"/>
              </a:ext>
            </a:extLst>
          </p:cNvPr>
          <p:cNvSpPr/>
          <p:nvPr userDrawn="1"/>
        </p:nvSpPr>
        <p:spPr>
          <a:xfrm flipH="1">
            <a:off x="8682736" y="4249003"/>
            <a:ext cx="457200" cy="2613546"/>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8" name="Freeform 6">
            <a:extLst>
              <a:ext uri="{FF2B5EF4-FFF2-40B4-BE49-F238E27FC236}">
                <a16:creationId xmlns:a16="http://schemas.microsoft.com/office/drawing/2014/main" id="{08F5D1E9-9F3A-B55D-9D7E-05F16E264047}"/>
              </a:ext>
            </a:extLst>
          </p:cNvPr>
          <p:cNvSpPr/>
          <p:nvPr userDrawn="1"/>
        </p:nvSpPr>
        <p:spPr>
          <a:xfrm flipV="1">
            <a:off x="-1" y="-9100"/>
            <a:ext cx="609597" cy="4699379"/>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Date Placeholder 3">
            <a:extLst>
              <a:ext uri="{FF2B5EF4-FFF2-40B4-BE49-F238E27FC236}">
                <a16:creationId xmlns:a16="http://schemas.microsoft.com/office/drawing/2014/main" id="{287AC4EC-DA1D-3CE3-369A-AA5C45D3BE72}"/>
              </a:ext>
            </a:extLst>
          </p:cNvPr>
          <p:cNvSpPr>
            <a:spLocks noGrp="1"/>
          </p:cNvSpPr>
          <p:nvPr>
            <p:ph type="dt" sz="half" idx="10"/>
          </p:nvPr>
        </p:nvSpPr>
        <p:spPr>
          <a:xfrm>
            <a:off x="5405258" y="6258510"/>
            <a:ext cx="2194560" cy="365125"/>
          </a:xfrm>
          <a:prstGeom prst="rect">
            <a:avLst/>
          </a:prstGeom>
        </p:spPr>
        <p:txBody>
          <a:bodyPr/>
          <a:lstStyle/>
          <a:p>
            <a:fld id="{A55092EB-D5DE-4DEB-82C3-6FAD5F4CB18A}" type="datetime4">
              <a:rPr lang="en-US" smtClean="0"/>
              <a:t>September 20, 2023</a:t>
            </a:fld>
            <a:endParaRPr lang="en-US" dirty="0"/>
          </a:p>
        </p:txBody>
      </p:sp>
      <p:sp>
        <p:nvSpPr>
          <p:cNvPr id="13" name="Footer Placeholder 4">
            <a:extLst>
              <a:ext uri="{FF2B5EF4-FFF2-40B4-BE49-F238E27FC236}">
                <a16:creationId xmlns:a16="http://schemas.microsoft.com/office/drawing/2014/main" id="{5C44A26B-29FA-512B-C5EC-586DE7E3057C}"/>
              </a:ext>
            </a:extLst>
          </p:cNvPr>
          <p:cNvSpPr>
            <a:spLocks noGrp="1"/>
          </p:cNvSpPr>
          <p:nvPr>
            <p:ph type="ftr" sz="quarter" idx="11"/>
          </p:nvPr>
        </p:nvSpPr>
        <p:spPr>
          <a:xfrm>
            <a:off x="609599" y="6248883"/>
            <a:ext cx="4622973" cy="365125"/>
          </a:xfrm>
          <a:prstGeom prst="rect">
            <a:avLst/>
          </a:prstGeom>
        </p:spPr>
        <p:txBody>
          <a:bodyPr/>
          <a:lstStyle/>
          <a:p>
            <a:r>
              <a:rPr lang="en-US"/>
              <a:t>Developments in the Regulation of Financial Products</a:t>
            </a:r>
            <a:endParaRPr lang="en-US" dirty="0"/>
          </a:p>
        </p:txBody>
      </p:sp>
      <p:sp>
        <p:nvSpPr>
          <p:cNvPr id="14" name="Slide Number Placeholder 5">
            <a:extLst>
              <a:ext uri="{FF2B5EF4-FFF2-40B4-BE49-F238E27FC236}">
                <a16:creationId xmlns:a16="http://schemas.microsoft.com/office/drawing/2014/main" id="{6404F1EA-6E95-72A7-EDB9-BE295B5F122C}"/>
              </a:ext>
            </a:extLst>
          </p:cNvPr>
          <p:cNvSpPr>
            <a:spLocks noGrp="1"/>
          </p:cNvSpPr>
          <p:nvPr>
            <p:ph type="sldNum" sz="quarter" idx="12"/>
          </p:nvPr>
        </p:nvSpPr>
        <p:spPr>
          <a:xfrm>
            <a:off x="7880591" y="6258510"/>
            <a:ext cx="512638" cy="365125"/>
          </a:xfrm>
          <a:prstGeom prst="rect">
            <a:avLst/>
          </a:prstGeom>
        </p:spPr>
        <p:txBody>
          <a:bodyPr/>
          <a:lstStyle/>
          <a:p>
            <a:fld id="{47333891-D5E7-4C7B-BF1D-E855E53CB5A8}" type="slidenum">
              <a:rPr lang="en-US" dirty="0"/>
              <a:t>‹#›</a:t>
            </a:fld>
            <a:endParaRPr lang="en-US" dirty="0"/>
          </a:p>
        </p:txBody>
      </p:sp>
    </p:spTree>
    <p:extLst>
      <p:ext uri="{BB962C8B-B14F-4D97-AF65-F5344CB8AC3E}">
        <p14:creationId xmlns:p14="http://schemas.microsoft.com/office/powerpoint/2010/main" val="21702640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I1_Final Slide">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83833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a:prstGeom prst="rect">
            <a:avLst/>
          </a:prstGeo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692129" y="6041363"/>
            <a:ext cx="1920240" cy="365125"/>
          </a:xfrm>
          <a:prstGeom prst="rect">
            <a:avLst/>
          </a:prstGeom>
        </p:spPr>
        <p:txBody>
          <a:bodyPr/>
          <a:lstStyle/>
          <a:p>
            <a:fld id="{2256DFB1-88B8-482D-8023-5EA86E1DC0E4}" type="datetime4">
              <a:rPr lang="en-US" smtClean="0"/>
              <a:t>September 20, 2023</a:t>
            </a:fld>
            <a:endParaRPr lang="en-US" dirty="0"/>
          </a:p>
        </p:txBody>
      </p:sp>
      <p:sp>
        <p:nvSpPr>
          <p:cNvPr id="5" name="Footer Placeholder 4"/>
          <p:cNvSpPr>
            <a:spLocks noGrp="1"/>
          </p:cNvSpPr>
          <p:nvPr>
            <p:ph type="ftr" sz="quarter" idx="11"/>
          </p:nvPr>
        </p:nvSpPr>
        <p:spPr>
          <a:xfrm>
            <a:off x="609599" y="6041363"/>
            <a:ext cx="4622973" cy="365125"/>
          </a:xfrm>
          <a:prstGeom prst="rect">
            <a:avLst/>
          </a:prstGeom>
        </p:spPr>
        <p:txBody>
          <a:bodyPr/>
          <a:lstStyle/>
          <a:p>
            <a:r>
              <a:rPr lang="en-US"/>
              <a:t>Developments in the Regulation of Financial Products</a:t>
            </a:r>
            <a:endParaRPr lang="en-US" dirty="0"/>
          </a:p>
        </p:txBody>
      </p:sp>
      <p:sp>
        <p:nvSpPr>
          <p:cNvPr id="6" name="Slide Number Placeholder 5"/>
          <p:cNvSpPr>
            <a:spLocks noGrp="1"/>
          </p:cNvSpPr>
          <p:nvPr>
            <p:ph type="sldNum" sz="quarter" idx="12"/>
          </p:nvPr>
        </p:nvSpPr>
        <p:spPr>
          <a:xfrm>
            <a:off x="7735600" y="6041363"/>
            <a:ext cx="626270" cy="365125"/>
          </a:xfrm>
          <a:prstGeom prst="rect">
            <a:avLst/>
          </a:prstGeo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8693873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5692129" y="6041363"/>
            <a:ext cx="1920240" cy="365125"/>
          </a:xfrm>
          <a:prstGeom prst="rect">
            <a:avLst/>
          </a:prstGeom>
        </p:spPr>
        <p:txBody>
          <a:bodyPr/>
          <a:lstStyle/>
          <a:p>
            <a:fld id="{F6B343C6-D040-4B24-8176-3DBCA3BBF952}" type="datetime4">
              <a:rPr lang="en-US" smtClean="0"/>
              <a:t>September 20, 2023</a:t>
            </a:fld>
            <a:endParaRPr lang="en-US" dirty="0"/>
          </a:p>
        </p:txBody>
      </p:sp>
      <p:sp>
        <p:nvSpPr>
          <p:cNvPr id="6" name="Footer Placeholder 5"/>
          <p:cNvSpPr>
            <a:spLocks noGrp="1"/>
          </p:cNvSpPr>
          <p:nvPr>
            <p:ph type="ftr" sz="quarter" idx="11"/>
          </p:nvPr>
        </p:nvSpPr>
        <p:spPr>
          <a:xfrm>
            <a:off x="609599" y="6041363"/>
            <a:ext cx="4622973" cy="365125"/>
          </a:xfrm>
          <a:prstGeom prst="rect">
            <a:avLst/>
          </a:prstGeom>
        </p:spPr>
        <p:txBody>
          <a:bodyPr/>
          <a:lstStyle/>
          <a:p>
            <a:r>
              <a:rPr lang="en-US"/>
              <a:t>Developments in the Regulation of Financial Products</a:t>
            </a:r>
            <a:endParaRPr lang="en-US" dirty="0"/>
          </a:p>
        </p:txBody>
      </p:sp>
      <p:sp>
        <p:nvSpPr>
          <p:cNvPr id="7" name="Slide Number Placeholder 6"/>
          <p:cNvSpPr>
            <a:spLocks noGrp="1"/>
          </p:cNvSpPr>
          <p:nvPr>
            <p:ph type="sldNum" sz="quarter" idx="12"/>
          </p:nvPr>
        </p:nvSpPr>
        <p:spPr>
          <a:xfrm>
            <a:off x="7735600" y="6041363"/>
            <a:ext cx="626270" cy="365125"/>
          </a:xfrm>
          <a:prstGeom prst="rect">
            <a:avLst/>
          </a:prstGeo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21821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a:prstGeom prst="rect">
            <a:avLst/>
          </a:prstGeo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5692129" y="6041363"/>
            <a:ext cx="1920240" cy="365125"/>
          </a:xfrm>
          <a:prstGeom prst="rect">
            <a:avLst/>
          </a:prstGeom>
        </p:spPr>
        <p:txBody>
          <a:bodyPr/>
          <a:lstStyle/>
          <a:p>
            <a:fld id="{2C1E5447-615C-475F-9F9F-C9D3AFA0CD68}" type="datetime4">
              <a:rPr lang="en-US" smtClean="0"/>
              <a:t>September 20, 2023</a:t>
            </a:fld>
            <a:endParaRPr lang="en-US" dirty="0"/>
          </a:p>
        </p:txBody>
      </p:sp>
      <p:sp>
        <p:nvSpPr>
          <p:cNvPr id="8" name="Footer Placeholder 7"/>
          <p:cNvSpPr>
            <a:spLocks noGrp="1"/>
          </p:cNvSpPr>
          <p:nvPr>
            <p:ph type="ftr" sz="quarter" idx="11"/>
          </p:nvPr>
        </p:nvSpPr>
        <p:spPr>
          <a:xfrm>
            <a:off x="609599" y="6041363"/>
            <a:ext cx="4622973" cy="365125"/>
          </a:xfrm>
          <a:prstGeom prst="rect">
            <a:avLst/>
          </a:prstGeom>
        </p:spPr>
        <p:txBody>
          <a:bodyPr/>
          <a:lstStyle/>
          <a:p>
            <a:r>
              <a:rPr lang="en-US"/>
              <a:t>Developments in the Regulation of Financial Products</a:t>
            </a:r>
            <a:endParaRPr lang="en-US" dirty="0"/>
          </a:p>
        </p:txBody>
      </p:sp>
      <p:sp>
        <p:nvSpPr>
          <p:cNvPr id="9" name="Slide Number Placeholder 8"/>
          <p:cNvSpPr>
            <a:spLocks noGrp="1"/>
          </p:cNvSpPr>
          <p:nvPr>
            <p:ph type="sldNum" sz="quarter" idx="12"/>
          </p:nvPr>
        </p:nvSpPr>
        <p:spPr>
          <a:xfrm>
            <a:off x="7735600" y="6041363"/>
            <a:ext cx="626270" cy="365125"/>
          </a:xfrm>
          <a:prstGeom prst="rect">
            <a:avLst/>
          </a:prstGeo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15780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5692129" y="6041363"/>
            <a:ext cx="1920240" cy="365125"/>
          </a:xfrm>
          <a:prstGeom prst="rect">
            <a:avLst/>
          </a:prstGeom>
        </p:spPr>
        <p:txBody>
          <a:bodyPr/>
          <a:lstStyle/>
          <a:p>
            <a:fld id="{E674824F-0371-4482-9016-3FB0BA8CC114}" type="datetime4">
              <a:rPr lang="en-US" smtClean="0"/>
              <a:t>September 20, 2023</a:t>
            </a:fld>
            <a:endParaRPr lang="en-US" dirty="0"/>
          </a:p>
        </p:txBody>
      </p:sp>
      <p:sp>
        <p:nvSpPr>
          <p:cNvPr id="4" name="Footer Placeholder 3"/>
          <p:cNvSpPr>
            <a:spLocks noGrp="1"/>
          </p:cNvSpPr>
          <p:nvPr>
            <p:ph type="ftr" sz="quarter" idx="11"/>
          </p:nvPr>
        </p:nvSpPr>
        <p:spPr>
          <a:xfrm>
            <a:off x="609599" y="6041363"/>
            <a:ext cx="4622973" cy="365125"/>
          </a:xfrm>
          <a:prstGeom prst="rect">
            <a:avLst/>
          </a:prstGeom>
        </p:spPr>
        <p:txBody>
          <a:bodyPr/>
          <a:lstStyle/>
          <a:p>
            <a:r>
              <a:rPr lang="en-US"/>
              <a:t>Developments in the Regulation of Financial Products</a:t>
            </a:r>
            <a:endParaRPr lang="en-US" dirty="0"/>
          </a:p>
        </p:txBody>
      </p:sp>
      <p:sp>
        <p:nvSpPr>
          <p:cNvPr id="5" name="Slide Number Placeholder 4"/>
          <p:cNvSpPr>
            <a:spLocks noGrp="1"/>
          </p:cNvSpPr>
          <p:nvPr>
            <p:ph type="sldNum" sz="quarter" idx="12"/>
          </p:nvPr>
        </p:nvSpPr>
        <p:spPr>
          <a:xfrm>
            <a:off x="7735600" y="6041363"/>
            <a:ext cx="626270" cy="365125"/>
          </a:xfrm>
          <a:prstGeom prst="rect">
            <a:avLst/>
          </a:prstGeo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555744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userDrawn="1"/>
        </p:nvGrpSpPr>
        <p:grpSpPr>
          <a:xfrm>
            <a:off x="-11436" y="0"/>
            <a:ext cx="9168338" cy="6874934"/>
            <a:chOff x="-7000" y="-8467"/>
            <a:chExt cx="9168338" cy="6874934"/>
          </a:xfrm>
        </p:grpSpPr>
        <p:sp>
          <p:nvSpPr>
            <p:cNvPr id="7" name="Freeform 6"/>
            <p:cNvSpPr/>
            <p:nvPr/>
          </p:nvSpPr>
          <p:spPr>
            <a:xfrm>
              <a:off x="-7000" y="4000668"/>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dirty="0"/>
            </a:p>
          </p:txBody>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userDrawn="1"/>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1" name="Freeform 10"/>
            <p:cNvSpPr/>
            <p:nvPr userDrawn="1"/>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2" name="Freeform 11"/>
            <p:cNvSpPr/>
            <p:nvPr userDrawn="1"/>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Freeform 12"/>
            <p:cNvSpPr/>
            <p:nvPr userDrawn="1"/>
          </p:nvSpPr>
          <p:spPr>
            <a:xfrm>
              <a:off x="7041628" y="0"/>
              <a:ext cx="2106807" cy="6858000"/>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14" name="Freeform 13"/>
            <p:cNvSpPr/>
            <p:nvPr userDrawn="1"/>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userDrawn="1"/>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grpSp>
      <p:sp>
        <p:nvSpPr>
          <p:cNvPr id="3" name="Text Placeholder 2"/>
          <p:cNvSpPr>
            <a:spLocks noGrp="1"/>
          </p:cNvSpPr>
          <p:nvPr>
            <p:ph type="body" idx="1"/>
          </p:nvPr>
        </p:nvSpPr>
        <p:spPr>
          <a:xfrm>
            <a:off x="609598" y="1971934"/>
            <a:ext cx="7754755" cy="40694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692129" y="6041363"/>
            <a:ext cx="192024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002EE95-1955-406F-8C5E-57914470FED5}" type="datetime4">
              <a:rPr lang="en-US" smtClean="0"/>
              <a:t>September 20, 2023</a:t>
            </a:fld>
            <a:endParaRPr lang="en-US" dirty="0"/>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Developments in the Regulation of Financial Products</a:t>
            </a:r>
          </a:p>
        </p:txBody>
      </p:sp>
      <p:sp>
        <p:nvSpPr>
          <p:cNvPr id="6" name="Slide Number Placeholder 5"/>
          <p:cNvSpPr>
            <a:spLocks noGrp="1"/>
          </p:cNvSpPr>
          <p:nvPr>
            <p:ph type="sldNum" sz="quarter" idx="4"/>
          </p:nvPr>
        </p:nvSpPr>
        <p:spPr>
          <a:xfrm>
            <a:off x="7735600" y="6041363"/>
            <a:ext cx="626270"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
        <p:nvSpPr>
          <p:cNvPr id="21" name="Title 1">
            <a:extLst>
              <a:ext uri="{FF2B5EF4-FFF2-40B4-BE49-F238E27FC236}">
                <a16:creationId xmlns:a16="http://schemas.microsoft.com/office/drawing/2014/main" id="{42886EAD-D947-7A7F-3FA8-09F4D13822C3}"/>
              </a:ext>
            </a:extLst>
          </p:cNvPr>
          <p:cNvSpPr txBox="1">
            <a:spLocks/>
          </p:cNvSpPr>
          <p:nvPr userDrawn="1"/>
        </p:nvSpPr>
        <p:spPr>
          <a:xfrm>
            <a:off x="609599" y="395595"/>
            <a:ext cx="7783630" cy="1320800"/>
          </a:xfrm>
          <a:prstGeom prst="rect">
            <a:avLst/>
          </a:prstGeom>
        </p:spPr>
        <p:txBody>
          <a:bodyPr>
            <a:normAutofit/>
          </a:bodyPr>
          <a:lstStyle>
            <a:lvl1pPr algn="l" defTabSz="457200" rtl="0" eaLnBrk="1" latinLnBrk="0" hangingPunct="1">
              <a:spcBef>
                <a:spcPct val="0"/>
              </a:spcBef>
              <a:buNone/>
              <a:defRPr sz="3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t>Click to edit Master title style</a:t>
            </a:r>
            <a:endParaRPr lang="en-US" dirty="0"/>
          </a:p>
        </p:txBody>
      </p:sp>
    </p:spTree>
    <p:extLst>
      <p:ext uri="{BB962C8B-B14F-4D97-AF65-F5344CB8AC3E}">
        <p14:creationId xmlns:p14="http://schemas.microsoft.com/office/powerpoint/2010/main" val="218571704"/>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31" r:id="rId3"/>
    <p:sldLayoutId id="2147483732" r:id="rId4"/>
    <p:sldLayoutId id="2147483733"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 id="2147483728" r:id="rId17"/>
    <p:sldLayoutId id="2147483729" r:id="rId18"/>
    <p:sldLayoutId id="2147483730" r:id="rId19"/>
    <p:sldLayoutId id="2147483649" r:id="rId20"/>
    <p:sldLayoutId id="2147483688" r:id="rId21"/>
    <p:sldLayoutId id="2147483669" r:id="rId22"/>
    <p:sldLayoutId id="2147483685" r:id="rId23"/>
    <p:sldLayoutId id="2147483690" r:id="rId24"/>
    <p:sldLayoutId id="2147483686" r:id="rId25"/>
    <p:sldLayoutId id="2147483691" r:id="rId26"/>
    <p:sldLayoutId id="2147483687" r:id="rId27"/>
    <p:sldLayoutId id="2147483660" r:id="rId28"/>
    <p:sldLayoutId id="2147483689" r:id="rId29"/>
    <p:sldLayoutId id="2147483673" r:id="rId30"/>
    <p:sldLayoutId id="2147483650" r:id="rId31"/>
    <p:sldLayoutId id="2147483652" r:id="rId32"/>
    <p:sldLayoutId id="2147483674" r:id="rId33"/>
    <p:sldLayoutId id="2147483681" r:id="rId34"/>
    <p:sldLayoutId id="2147483675" r:id="rId35"/>
    <p:sldLayoutId id="2147483682" r:id="rId36"/>
  </p:sldLayoutIdLst>
  <p:hf hdr="0"/>
  <p:txStyles>
    <p:titleStyle>
      <a:lvl1pPr algn="l" defTabSz="457200" rtl="0" eaLnBrk="1" latinLnBrk="0" hangingPunct="1">
        <a:spcBef>
          <a:spcPct val="0"/>
        </a:spcBef>
        <a:buNone/>
        <a:defRPr sz="3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16.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chart" Target="../charts/chart3.xml"/></Relationships>
</file>

<file path=ppt/slides/_rels/slide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chart" Target="../charts/char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9B7671-7790-0EAA-B2A4-A1E04A054CF0}"/>
              </a:ext>
            </a:extLst>
          </p:cNvPr>
          <p:cNvSpPr>
            <a:spLocks noGrp="1"/>
          </p:cNvSpPr>
          <p:nvPr>
            <p:ph type="ctrTitle"/>
          </p:nvPr>
        </p:nvSpPr>
        <p:spPr/>
        <p:txBody>
          <a:bodyPr/>
          <a:lstStyle/>
          <a:p>
            <a:r>
              <a:rPr lang="en-US" dirty="0"/>
              <a:t>Developments in the Regulation of Financial Products</a:t>
            </a:r>
          </a:p>
        </p:txBody>
      </p:sp>
      <p:sp>
        <p:nvSpPr>
          <p:cNvPr id="3" name="Subtitle 2">
            <a:extLst>
              <a:ext uri="{FF2B5EF4-FFF2-40B4-BE49-F238E27FC236}">
                <a16:creationId xmlns:a16="http://schemas.microsoft.com/office/drawing/2014/main" id="{7FF3D04C-816E-6947-C8EA-D2506B1310DC}"/>
              </a:ext>
            </a:extLst>
          </p:cNvPr>
          <p:cNvSpPr>
            <a:spLocks noGrp="1"/>
          </p:cNvSpPr>
          <p:nvPr>
            <p:ph type="subTitle" idx="1"/>
          </p:nvPr>
        </p:nvSpPr>
        <p:spPr/>
        <p:txBody>
          <a:bodyPr/>
          <a:lstStyle/>
          <a:p>
            <a:r>
              <a:rPr lang="en-US" dirty="0"/>
              <a:t>Offshore Funds / UCITS </a:t>
            </a:r>
          </a:p>
        </p:txBody>
      </p:sp>
      <p:sp>
        <p:nvSpPr>
          <p:cNvPr id="6" name="Slide Number Placeholder 5">
            <a:extLst>
              <a:ext uri="{FF2B5EF4-FFF2-40B4-BE49-F238E27FC236}">
                <a16:creationId xmlns:a16="http://schemas.microsoft.com/office/drawing/2014/main" id="{981FC432-9186-7D42-E27B-D8A29A22E9E2}"/>
              </a:ext>
            </a:extLst>
          </p:cNvPr>
          <p:cNvSpPr>
            <a:spLocks noGrp="1"/>
          </p:cNvSpPr>
          <p:nvPr>
            <p:ph type="sldNum" sz="quarter" idx="4294967295"/>
          </p:nvPr>
        </p:nvSpPr>
        <p:spPr>
          <a:xfrm>
            <a:off x="8631238" y="6042025"/>
            <a:ext cx="512762" cy="365125"/>
          </a:xfrm>
          <a:prstGeom prst="rect">
            <a:avLst/>
          </a:prstGeom>
        </p:spPr>
        <p:txBody>
          <a:bodyPr/>
          <a:lstStyle/>
          <a:p>
            <a:fld id="{D57F1E4F-1CFF-5643-939E-217C01CDF565}" type="slidenum">
              <a:rPr lang="en-US" smtClean="0"/>
              <a:pPr/>
              <a:t>1</a:t>
            </a:fld>
            <a:endParaRPr lang="en-US" dirty="0"/>
          </a:p>
        </p:txBody>
      </p:sp>
      <p:sp>
        <p:nvSpPr>
          <p:cNvPr id="12" name="Date Placeholder 11">
            <a:extLst>
              <a:ext uri="{FF2B5EF4-FFF2-40B4-BE49-F238E27FC236}">
                <a16:creationId xmlns:a16="http://schemas.microsoft.com/office/drawing/2014/main" id="{84ED7CE4-68E2-047E-6091-68B04833D5A1}"/>
              </a:ext>
            </a:extLst>
          </p:cNvPr>
          <p:cNvSpPr>
            <a:spLocks noGrp="1"/>
          </p:cNvSpPr>
          <p:nvPr>
            <p:ph type="dt" sz="half" idx="10"/>
          </p:nvPr>
        </p:nvSpPr>
        <p:spPr/>
        <p:txBody>
          <a:bodyPr/>
          <a:lstStyle/>
          <a:p>
            <a:fld id="{7DDEFA2A-F44C-482C-93D7-4E2B367F9668}" type="datetime4">
              <a:rPr lang="en-US" smtClean="0"/>
              <a:t>September 20, 2023</a:t>
            </a:fld>
            <a:endParaRPr lang="en-US" dirty="0"/>
          </a:p>
        </p:txBody>
      </p:sp>
    </p:spTree>
    <p:extLst>
      <p:ext uri="{BB962C8B-B14F-4D97-AF65-F5344CB8AC3E}">
        <p14:creationId xmlns:p14="http://schemas.microsoft.com/office/powerpoint/2010/main" val="8332673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Title 1"/>
          <p:cNvSpPr>
            <a:spLocks noGrp="1"/>
          </p:cNvSpPr>
          <p:nvPr>
            <p:ph type="title"/>
          </p:nvPr>
        </p:nvSpPr>
        <p:spPr>
          <a:xfrm>
            <a:off x="609599" y="395595"/>
            <a:ext cx="7783630" cy="1320800"/>
          </a:xfrm>
        </p:spPr>
        <p:txBody>
          <a:bodyPr>
            <a:normAutofit/>
          </a:bodyPr>
          <a:lstStyle/>
          <a:p>
            <a:r>
              <a:rPr lang="en-US" dirty="0"/>
              <a:t>Introduction</a:t>
            </a:r>
          </a:p>
        </p:txBody>
      </p:sp>
      <p:sp>
        <p:nvSpPr>
          <p:cNvPr id="17459" name="Date Placeholder 17458">
            <a:extLst>
              <a:ext uri="{FF2B5EF4-FFF2-40B4-BE49-F238E27FC236}">
                <a16:creationId xmlns:a16="http://schemas.microsoft.com/office/drawing/2014/main" id="{31E4567D-6005-248C-EE39-5B10EC1AA477}"/>
              </a:ext>
            </a:extLst>
          </p:cNvPr>
          <p:cNvSpPr>
            <a:spLocks noGrp="1"/>
          </p:cNvSpPr>
          <p:nvPr>
            <p:ph type="dt" sz="half" idx="10"/>
          </p:nvPr>
        </p:nvSpPr>
        <p:spPr>
          <a:xfrm>
            <a:off x="5405258" y="6258510"/>
            <a:ext cx="2194560" cy="365125"/>
          </a:xfrm>
        </p:spPr>
        <p:txBody>
          <a:bodyPr/>
          <a:lstStyle/>
          <a:p>
            <a:fld id="{E3A60587-C3F1-40BE-98DF-BF80D85D1BEF}" type="datetime4">
              <a:rPr lang="en-US" smtClean="0"/>
              <a:pPr/>
              <a:t>September 20, 2023</a:t>
            </a:fld>
            <a:endParaRPr lang="en-US" dirty="0"/>
          </a:p>
        </p:txBody>
      </p:sp>
      <p:sp>
        <p:nvSpPr>
          <p:cNvPr id="17458" name="Footer Placeholder 17457">
            <a:extLst>
              <a:ext uri="{FF2B5EF4-FFF2-40B4-BE49-F238E27FC236}">
                <a16:creationId xmlns:a16="http://schemas.microsoft.com/office/drawing/2014/main" id="{14913F09-60B3-6E7B-59E5-7A40A73DBB1A}"/>
              </a:ext>
            </a:extLst>
          </p:cNvPr>
          <p:cNvSpPr>
            <a:spLocks noGrp="1"/>
          </p:cNvSpPr>
          <p:nvPr>
            <p:ph type="ftr" sz="quarter" idx="11"/>
          </p:nvPr>
        </p:nvSpPr>
        <p:spPr>
          <a:xfrm>
            <a:off x="609599" y="6248883"/>
            <a:ext cx="4622973" cy="365125"/>
          </a:xfrm>
        </p:spPr>
        <p:txBody>
          <a:bodyPr/>
          <a:lstStyle/>
          <a:p>
            <a:r>
              <a:rPr lang="en-US"/>
              <a:t>Developments in the Regulation of Financial Products</a:t>
            </a:r>
            <a:endParaRPr lang="en-US" dirty="0"/>
          </a:p>
        </p:txBody>
      </p:sp>
      <p:sp>
        <p:nvSpPr>
          <p:cNvPr id="17412" name="Slide Number Placeholder 4"/>
          <p:cNvSpPr>
            <a:spLocks noGrp="1"/>
          </p:cNvSpPr>
          <p:nvPr>
            <p:ph type="sldNum" sz="quarter" idx="12"/>
          </p:nvPr>
        </p:nvSpPr>
        <p:spPr>
          <a:xfrm>
            <a:off x="7880591" y="6258510"/>
            <a:ext cx="512638" cy="365125"/>
          </a:xfrm>
        </p:spPr>
        <p:txBody>
          <a:bodyPr>
            <a:normAutofit/>
          </a:bodyPr>
          <a:lstStyle/>
          <a:p>
            <a:fld id="{33CFCAB1-2E00-4C92-B2E9-F398AC57325E}" type="slidenum">
              <a:rPr lang="en-US" smtClean="0"/>
              <a:pPr/>
              <a:t>10</a:t>
            </a:fld>
            <a:endParaRPr lang="en-US"/>
          </a:p>
        </p:txBody>
      </p:sp>
      <p:sp>
        <p:nvSpPr>
          <p:cNvPr id="3" name="Rectangle 5">
            <a:extLst>
              <a:ext uri="{FF2B5EF4-FFF2-40B4-BE49-F238E27FC236}">
                <a16:creationId xmlns:a16="http://schemas.microsoft.com/office/drawing/2014/main" id="{DFA5E4C9-6E9E-83E4-871F-316F65923511}"/>
              </a:ext>
            </a:extLst>
          </p:cNvPr>
          <p:cNvSpPr>
            <a:spLocks noChangeArrowheads="1"/>
          </p:cNvSpPr>
          <p:nvPr/>
        </p:nvSpPr>
        <p:spPr bwMode="auto">
          <a:xfrm>
            <a:off x="1000126" y="2589990"/>
            <a:ext cx="3017520" cy="28194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a:r>
              <a:rPr lang="en-US" sz="1600" b="1" dirty="0">
                <a:solidFill>
                  <a:srgbClr val="00355F"/>
                </a:solidFill>
              </a:rPr>
              <a:t>XYZ</a:t>
            </a:r>
            <a:r>
              <a:rPr lang="en-US" sz="1600" dirty="0">
                <a:solidFill>
                  <a:srgbClr val="00355F"/>
                </a:solidFill>
              </a:rPr>
              <a:t> </a:t>
            </a:r>
            <a:r>
              <a:rPr lang="en-US" sz="1600" b="1" dirty="0">
                <a:solidFill>
                  <a:srgbClr val="00355F"/>
                </a:solidFill>
              </a:rPr>
              <a:t>Investment Series PLC</a:t>
            </a:r>
          </a:p>
          <a:p>
            <a:pPr algn="ctr"/>
            <a:endParaRPr lang="en-US" sz="1600" b="1" dirty="0">
              <a:solidFill>
                <a:srgbClr val="00355F"/>
              </a:solidFill>
            </a:endParaRPr>
          </a:p>
          <a:p>
            <a:pPr algn="ctr"/>
            <a:r>
              <a:rPr lang="en-US" sz="1600" b="1" dirty="0">
                <a:solidFill>
                  <a:srgbClr val="00355F"/>
                </a:solidFill>
              </a:rPr>
              <a:t>      UCITS (Lux/IRE)</a:t>
            </a:r>
          </a:p>
        </p:txBody>
      </p:sp>
      <p:sp>
        <p:nvSpPr>
          <p:cNvPr id="7" name="AutoShape 9">
            <a:extLst>
              <a:ext uri="{FF2B5EF4-FFF2-40B4-BE49-F238E27FC236}">
                <a16:creationId xmlns:a16="http://schemas.microsoft.com/office/drawing/2014/main" id="{C28041B3-DD78-0FFF-825F-A23CCB84D4E6}"/>
              </a:ext>
            </a:extLst>
          </p:cNvPr>
          <p:cNvSpPr>
            <a:spLocks noChangeArrowheads="1"/>
          </p:cNvSpPr>
          <p:nvPr/>
        </p:nvSpPr>
        <p:spPr bwMode="auto">
          <a:xfrm>
            <a:off x="6019799" y="2184839"/>
            <a:ext cx="2011680" cy="594360"/>
          </a:xfrm>
          <a:prstGeom prst="roundRect">
            <a:avLst>
              <a:gd name="adj" fmla="val 16667"/>
            </a:avLst>
          </a:prstGeom>
          <a:ln>
            <a:noFill/>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n-US" sz="1600" b="1" dirty="0">
                <a:solidFill>
                  <a:srgbClr val="00355F"/>
                </a:solidFill>
              </a:rPr>
              <a:t>Germany</a:t>
            </a:r>
          </a:p>
          <a:p>
            <a:pPr algn="ctr"/>
            <a:r>
              <a:rPr lang="en-US" sz="1200" b="1" dirty="0">
                <a:solidFill>
                  <a:srgbClr val="00355F"/>
                </a:solidFill>
              </a:rPr>
              <a:t>(Host)</a:t>
            </a:r>
          </a:p>
        </p:txBody>
      </p:sp>
      <p:sp>
        <p:nvSpPr>
          <p:cNvPr id="8" name="AutoShape 10">
            <a:extLst>
              <a:ext uri="{FF2B5EF4-FFF2-40B4-BE49-F238E27FC236}">
                <a16:creationId xmlns:a16="http://schemas.microsoft.com/office/drawing/2014/main" id="{CF88244F-4C18-AFC5-CEE0-7D645CAECABA}"/>
              </a:ext>
            </a:extLst>
          </p:cNvPr>
          <p:cNvSpPr>
            <a:spLocks noChangeArrowheads="1"/>
          </p:cNvSpPr>
          <p:nvPr/>
        </p:nvSpPr>
        <p:spPr bwMode="auto">
          <a:xfrm>
            <a:off x="6019799" y="2947563"/>
            <a:ext cx="2011680" cy="594360"/>
          </a:xfrm>
          <a:prstGeom prst="roundRect">
            <a:avLst>
              <a:gd name="adj" fmla="val 16667"/>
            </a:avLst>
          </a:prstGeom>
          <a:solidFill>
            <a:srgbClr val="A9DDF5"/>
          </a:solidFill>
          <a:ln w="9525">
            <a:noFill/>
            <a:round/>
            <a:headEnd/>
            <a:tailEnd/>
          </a:ln>
        </p:spPr>
        <p:txBody>
          <a:bodyPr wrap="none" anchor="ctr"/>
          <a:lstStyle/>
          <a:p>
            <a:pPr algn="ctr"/>
            <a:endParaRPr lang="en-US" sz="1600" b="1" dirty="0">
              <a:solidFill>
                <a:srgbClr val="00355F"/>
              </a:solidFill>
            </a:endParaRPr>
          </a:p>
          <a:p>
            <a:pPr algn="ctr"/>
            <a:r>
              <a:rPr lang="en-US" sz="1600" b="1" dirty="0">
                <a:solidFill>
                  <a:srgbClr val="00355F"/>
                </a:solidFill>
              </a:rPr>
              <a:t>France </a:t>
            </a:r>
          </a:p>
          <a:p>
            <a:pPr algn="ctr"/>
            <a:r>
              <a:rPr lang="en-US" sz="1200" b="1" dirty="0">
                <a:solidFill>
                  <a:srgbClr val="00355F"/>
                </a:solidFill>
              </a:rPr>
              <a:t>(Host)</a:t>
            </a:r>
          </a:p>
          <a:p>
            <a:pPr algn="ctr"/>
            <a:endParaRPr lang="en-US" sz="1400" b="1" dirty="0">
              <a:solidFill>
                <a:srgbClr val="00355F"/>
              </a:solidFill>
            </a:endParaRPr>
          </a:p>
        </p:txBody>
      </p:sp>
      <p:sp>
        <p:nvSpPr>
          <p:cNvPr id="9" name="AutoShape 11">
            <a:extLst>
              <a:ext uri="{FF2B5EF4-FFF2-40B4-BE49-F238E27FC236}">
                <a16:creationId xmlns:a16="http://schemas.microsoft.com/office/drawing/2014/main" id="{2232C231-0127-6F46-2CA9-A05740572850}"/>
              </a:ext>
            </a:extLst>
          </p:cNvPr>
          <p:cNvSpPr>
            <a:spLocks noChangeArrowheads="1"/>
          </p:cNvSpPr>
          <p:nvPr/>
        </p:nvSpPr>
        <p:spPr bwMode="auto">
          <a:xfrm>
            <a:off x="6019799" y="3710287"/>
            <a:ext cx="2011680" cy="594360"/>
          </a:xfrm>
          <a:prstGeom prst="roundRect">
            <a:avLst>
              <a:gd name="adj" fmla="val 16667"/>
            </a:avLst>
          </a:prstGeom>
          <a:solidFill>
            <a:srgbClr val="F2A072"/>
          </a:solidFill>
          <a:ln w="9525">
            <a:noFill/>
            <a:round/>
            <a:headEnd/>
            <a:tailEnd/>
          </a:ln>
        </p:spPr>
        <p:txBody>
          <a:bodyPr wrap="none" anchor="ctr"/>
          <a:lstStyle/>
          <a:p>
            <a:pPr algn="ctr"/>
            <a:endParaRPr lang="en-US" sz="1600" b="1" dirty="0">
              <a:solidFill>
                <a:srgbClr val="00355F"/>
              </a:solidFill>
            </a:endParaRPr>
          </a:p>
          <a:p>
            <a:pPr algn="ctr"/>
            <a:r>
              <a:rPr lang="en-US" sz="1600" b="1" dirty="0">
                <a:solidFill>
                  <a:srgbClr val="00355F"/>
                </a:solidFill>
              </a:rPr>
              <a:t>Italy </a:t>
            </a:r>
          </a:p>
          <a:p>
            <a:pPr algn="ctr"/>
            <a:r>
              <a:rPr lang="en-US" sz="1200" b="1" dirty="0">
                <a:solidFill>
                  <a:srgbClr val="00355F"/>
                </a:solidFill>
              </a:rPr>
              <a:t>(Host)</a:t>
            </a:r>
          </a:p>
          <a:p>
            <a:pPr algn="ctr"/>
            <a:endParaRPr lang="en-US" sz="1400" b="1" dirty="0">
              <a:solidFill>
                <a:srgbClr val="00355F"/>
              </a:solidFill>
            </a:endParaRPr>
          </a:p>
        </p:txBody>
      </p:sp>
      <p:sp>
        <p:nvSpPr>
          <p:cNvPr id="10" name="AutoShape 12">
            <a:extLst>
              <a:ext uri="{FF2B5EF4-FFF2-40B4-BE49-F238E27FC236}">
                <a16:creationId xmlns:a16="http://schemas.microsoft.com/office/drawing/2014/main" id="{8AB8AF11-FACC-2EF7-5886-CC21DA24C993}"/>
              </a:ext>
            </a:extLst>
          </p:cNvPr>
          <p:cNvSpPr>
            <a:spLocks noChangeArrowheads="1"/>
          </p:cNvSpPr>
          <p:nvPr/>
        </p:nvSpPr>
        <p:spPr bwMode="auto">
          <a:xfrm>
            <a:off x="6019799" y="1338453"/>
            <a:ext cx="2011679" cy="563562"/>
          </a:xfrm>
          <a:prstGeom prst="roundRect">
            <a:avLst>
              <a:gd name="adj" fmla="val 16667"/>
            </a:avLst>
          </a:prstGeom>
          <a:solidFill>
            <a:schemeClr val="bg1"/>
          </a:solidFill>
          <a:ln w="9525">
            <a:solidFill>
              <a:schemeClr val="tx1"/>
            </a:solidFill>
            <a:round/>
            <a:headEnd/>
            <a:tailEnd/>
          </a:ln>
        </p:spPr>
        <p:txBody>
          <a:bodyPr wrap="none" anchor="ctr"/>
          <a:lstStyle/>
          <a:p>
            <a:pPr algn="ctr"/>
            <a:r>
              <a:rPr lang="en-US" sz="1600" b="1" dirty="0">
                <a:solidFill>
                  <a:srgbClr val="00355F"/>
                </a:solidFill>
              </a:rPr>
              <a:t>10 Day </a:t>
            </a:r>
          </a:p>
          <a:p>
            <a:pPr algn="ctr"/>
            <a:r>
              <a:rPr lang="en-US" sz="1600" b="1" dirty="0">
                <a:solidFill>
                  <a:srgbClr val="00355F"/>
                </a:solidFill>
              </a:rPr>
              <a:t>Notice Period</a:t>
            </a:r>
          </a:p>
        </p:txBody>
      </p:sp>
      <p:sp>
        <p:nvSpPr>
          <p:cNvPr id="12" name="AutoShape 14">
            <a:extLst>
              <a:ext uri="{FF2B5EF4-FFF2-40B4-BE49-F238E27FC236}">
                <a16:creationId xmlns:a16="http://schemas.microsoft.com/office/drawing/2014/main" id="{46777870-81E6-4EB9-157C-2ACFA0AC6384}"/>
              </a:ext>
            </a:extLst>
          </p:cNvPr>
          <p:cNvSpPr>
            <a:spLocks noChangeArrowheads="1"/>
          </p:cNvSpPr>
          <p:nvPr/>
        </p:nvSpPr>
        <p:spPr bwMode="auto">
          <a:xfrm>
            <a:off x="6019799" y="4473011"/>
            <a:ext cx="2011680" cy="594360"/>
          </a:xfrm>
          <a:prstGeom prst="roundRect">
            <a:avLst>
              <a:gd name="adj" fmla="val 16667"/>
            </a:avLst>
          </a:prstGeom>
          <a:solidFill>
            <a:srgbClr val="8DD799"/>
          </a:solidFill>
          <a:ln w="9525">
            <a:noFill/>
            <a:round/>
            <a:headEnd/>
            <a:tailEnd/>
          </a:ln>
        </p:spPr>
        <p:txBody>
          <a:bodyPr wrap="none" anchor="ctr"/>
          <a:lstStyle/>
          <a:p>
            <a:pPr algn="ctr"/>
            <a:endParaRPr lang="en-US" sz="1600" b="1" dirty="0">
              <a:solidFill>
                <a:srgbClr val="00355F"/>
              </a:solidFill>
            </a:endParaRPr>
          </a:p>
          <a:p>
            <a:pPr algn="ctr"/>
            <a:r>
              <a:rPr lang="en-US" sz="1600" b="1" dirty="0">
                <a:solidFill>
                  <a:srgbClr val="00355F"/>
                </a:solidFill>
              </a:rPr>
              <a:t>Hong Kong</a:t>
            </a:r>
          </a:p>
          <a:p>
            <a:pPr algn="ctr"/>
            <a:r>
              <a:rPr lang="en-US" sz="1200" b="1" dirty="0">
                <a:solidFill>
                  <a:srgbClr val="00355F"/>
                </a:solidFill>
              </a:rPr>
              <a:t>(Full Registration)</a:t>
            </a:r>
          </a:p>
          <a:p>
            <a:pPr algn="ctr"/>
            <a:endParaRPr lang="en-US" sz="1400" b="1" dirty="0">
              <a:solidFill>
                <a:srgbClr val="00355F"/>
              </a:solidFill>
            </a:endParaRPr>
          </a:p>
        </p:txBody>
      </p:sp>
      <p:sp>
        <p:nvSpPr>
          <p:cNvPr id="13" name="AutoShape 15">
            <a:extLst>
              <a:ext uri="{FF2B5EF4-FFF2-40B4-BE49-F238E27FC236}">
                <a16:creationId xmlns:a16="http://schemas.microsoft.com/office/drawing/2014/main" id="{9B23105D-6832-49F1-ACC9-B156BFCF83C3}"/>
              </a:ext>
            </a:extLst>
          </p:cNvPr>
          <p:cNvSpPr>
            <a:spLocks noChangeArrowheads="1"/>
          </p:cNvSpPr>
          <p:nvPr/>
        </p:nvSpPr>
        <p:spPr bwMode="auto">
          <a:xfrm>
            <a:off x="6019799" y="5235736"/>
            <a:ext cx="2011680" cy="594360"/>
          </a:xfrm>
          <a:prstGeom prst="roundRect">
            <a:avLst>
              <a:gd name="adj" fmla="val 16667"/>
            </a:avLst>
          </a:prstGeom>
          <a:solidFill>
            <a:srgbClr val="FF99CC"/>
          </a:solidFill>
          <a:ln w="9525">
            <a:noFill/>
            <a:round/>
            <a:headEnd/>
            <a:tailEnd/>
          </a:ln>
        </p:spPr>
        <p:txBody>
          <a:bodyPr wrap="none" anchor="ctr"/>
          <a:lstStyle/>
          <a:p>
            <a:pPr algn="ctr"/>
            <a:endParaRPr lang="en-US" sz="1600" b="1" dirty="0">
              <a:solidFill>
                <a:srgbClr val="00355F"/>
              </a:solidFill>
            </a:endParaRPr>
          </a:p>
          <a:p>
            <a:pPr algn="ctr"/>
            <a:r>
              <a:rPr lang="en-US" sz="1600" b="1" dirty="0">
                <a:solidFill>
                  <a:srgbClr val="00355F"/>
                </a:solidFill>
              </a:rPr>
              <a:t>Switzerland </a:t>
            </a:r>
          </a:p>
          <a:p>
            <a:pPr algn="ctr"/>
            <a:r>
              <a:rPr lang="en-US" sz="1200" b="1" dirty="0">
                <a:solidFill>
                  <a:srgbClr val="00355F"/>
                </a:solidFill>
              </a:rPr>
              <a:t>(Full Registration)</a:t>
            </a:r>
          </a:p>
          <a:p>
            <a:pPr algn="ctr"/>
            <a:endParaRPr lang="en-US" sz="1400" b="1" dirty="0">
              <a:solidFill>
                <a:srgbClr val="00355F"/>
              </a:solidFill>
            </a:endParaRPr>
          </a:p>
        </p:txBody>
      </p:sp>
      <p:sp>
        <p:nvSpPr>
          <p:cNvPr id="15" name="Text Box 4">
            <a:extLst>
              <a:ext uri="{FF2B5EF4-FFF2-40B4-BE49-F238E27FC236}">
                <a16:creationId xmlns:a16="http://schemas.microsoft.com/office/drawing/2014/main" id="{61C08419-FA09-0DC2-C28A-2F1A58D4F054}"/>
              </a:ext>
            </a:extLst>
          </p:cNvPr>
          <p:cNvSpPr txBox="1">
            <a:spLocks noChangeArrowheads="1"/>
          </p:cNvSpPr>
          <p:nvPr/>
        </p:nvSpPr>
        <p:spPr bwMode="auto">
          <a:xfrm>
            <a:off x="2319688" y="1452185"/>
            <a:ext cx="3377606" cy="400110"/>
          </a:xfrm>
          <a:prstGeom prst="rect">
            <a:avLst/>
          </a:prstGeom>
          <a:noFill/>
          <a:ln w="9525" algn="ctr">
            <a:noFill/>
            <a:miter lim="800000"/>
            <a:headEnd/>
            <a:tailEnd/>
          </a:ln>
        </p:spPr>
        <p:txBody>
          <a:bodyPr wrap="square">
            <a:spAutoFit/>
          </a:bodyPr>
          <a:lstStyle/>
          <a:p>
            <a:pPr>
              <a:spcBef>
                <a:spcPct val="50000"/>
              </a:spcBef>
            </a:pPr>
            <a:r>
              <a:rPr lang="en-US" sz="2000" dirty="0">
                <a:solidFill>
                  <a:srgbClr val="FF0000"/>
                </a:solidFill>
                <a:latin typeface="Arial" pitchFamily="34" charset="0"/>
                <a:cs typeface="Arial" pitchFamily="34" charset="0"/>
              </a:rPr>
              <a:t>European UCITS Passport</a:t>
            </a:r>
          </a:p>
        </p:txBody>
      </p:sp>
      <p:cxnSp>
        <p:nvCxnSpPr>
          <p:cNvPr id="17" name="Connector: Elbow 16">
            <a:extLst>
              <a:ext uri="{FF2B5EF4-FFF2-40B4-BE49-F238E27FC236}">
                <a16:creationId xmlns:a16="http://schemas.microsoft.com/office/drawing/2014/main" id="{1272E78A-2C3D-F90E-308B-89361E359A59}"/>
              </a:ext>
            </a:extLst>
          </p:cNvPr>
          <p:cNvCxnSpPr>
            <a:cxnSpLocks/>
            <a:stCxn id="3" idx="3"/>
            <a:endCxn id="7" idx="1"/>
          </p:cNvCxnSpPr>
          <p:nvPr/>
        </p:nvCxnSpPr>
        <p:spPr>
          <a:xfrm flipV="1">
            <a:off x="4017646" y="2482019"/>
            <a:ext cx="2002153" cy="1517671"/>
          </a:xfrm>
          <a:prstGeom prst="bentConnector3">
            <a:avLst>
              <a:gd name="adj1" fmla="val 50000"/>
            </a:avLst>
          </a:prstGeom>
          <a:ln w="15875">
            <a:tailEnd type="triangle"/>
          </a:ln>
        </p:spPr>
        <p:style>
          <a:lnRef idx="1">
            <a:schemeClr val="dk1"/>
          </a:lnRef>
          <a:fillRef idx="0">
            <a:schemeClr val="dk1"/>
          </a:fillRef>
          <a:effectRef idx="0">
            <a:schemeClr val="dk1"/>
          </a:effectRef>
          <a:fontRef idx="minor">
            <a:schemeClr val="tx1"/>
          </a:fontRef>
        </p:style>
      </p:cxnSp>
      <p:cxnSp>
        <p:nvCxnSpPr>
          <p:cNvPr id="21" name="Connector: Elbow 20">
            <a:extLst>
              <a:ext uri="{FF2B5EF4-FFF2-40B4-BE49-F238E27FC236}">
                <a16:creationId xmlns:a16="http://schemas.microsoft.com/office/drawing/2014/main" id="{329C4FC7-78B2-D4D4-B897-69559EACB224}"/>
              </a:ext>
            </a:extLst>
          </p:cNvPr>
          <p:cNvCxnSpPr>
            <a:cxnSpLocks/>
            <a:stCxn id="3" idx="3"/>
            <a:endCxn id="13" idx="1"/>
          </p:cNvCxnSpPr>
          <p:nvPr/>
        </p:nvCxnSpPr>
        <p:spPr>
          <a:xfrm>
            <a:off x="4017646" y="3999690"/>
            <a:ext cx="2002153" cy="1533226"/>
          </a:xfrm>
          <a:prstGeom prst="bentConnector3">
            <a:avLst/>
          </a:prstGeom>
          <a:ln w="15875">
            <a:tailEnd type="triangle"/>
          </a:ln>
        </p:spPr>
        <p:style>
          <a:lnRef idx="1">
            <a:schemeClr val="dk1"/>
          </a:lnRef>
          <a:fillRef idx="0">
            <a:schemeClr val="dk1"/>
          </a:fillRef>
          <a:effectRef idx="0">
            <a:schemeClr val="dk1"/>
          </a:effectRef>
          <a:fontRef idx="minor">
            <a:schemeClr val="tx1"/>
          </a:fontRef>
        </p:style>
      </p:cxnSp>
      <p:cxnSp>
        <p:nvCxnSpPr>
          <p:cNvPr id="23" name="Connector: Elbow 22">
            <a:extLst>
              <a:ext uri="{FF2B5EF4-FFF2-40B4-BE49-F238E27FC236}">
                <a16:creationId xmlns:a16="http://schemas.microsoft.com/office/drawing/2014/main" id="{E3CDB6E7-950A-6CBB-0C3B-5AE3345791C5}"/>
              </a:ext>
            </a:extLst>
          </p:cNvPr>
          <p:cNvCxnSpPr>
            <a:cxnSpLocks/>
            <a:stCxn id="3" idx="3"/>
            <a:endCxn id="8" idx="1"/>
          </p:cNvCxnSpPr>
          <p:nvPr/>
        </p:nvCxnSpPr>
        <p:spPr>
          <a:xfrm flipV="1">
            <a:off x="4017646" y="3244743"/>
            <a:ext cx="2002153" cy="754947"/>
          </a:xfrm>
          <a:prstGeom prst="bentConnector3">
            <a:avLst/>
          </a:prstGeom>
          <a:ln w="15875">
            <a:tailEnd type="triangle"/>
          </a:ln>
        </p:spPr>
        <p:style>
          <a:lnRef idx="1">
            <a:schemeClr val="dk1"/>
          </a:lnRef>
          <a:fillRef idx="0">
            <a:schemeClr val="dk1"/>
          </a:fillRef>
          <a:effectRef idx="0">
            <a:schemeClr val="dk1"/>
          </a:effectRef>
          <a:fontRef idx="minor">
            <a:schemeClr val="tx1"/>
          </a:fontRef>
        </p:style>
      </p:cxnSp>
      <p:cxnSp>
        <p:nvCxnSpPr>
          <p:cNvPr id="25" name="Connector: Elbow 24">
            <a:extLst>
              <a:ext uri="{FF2B5EF4-FFF2-40B4-BE49-F238E27FC236}">
                <a16:creationId xmlns:a16="http://schemas.microsoft.com/office/drawing/2014/main" id="{7AC3B435-D4D3-A4DE-7C04-E941ACBCF76A}"/>
              </a:ext>
            </a:extLst>
          </p:cNvPr>
          <p:cNvCxnSpPr>
            <a:cxnSpLocks/>
            <a:stCxn id="3" idx="3"/>
            <a:endCxn id="12" idx="1"/>
          </p:cNvCxnSpPr>
          <p:nvPr/>
        </p:nvCxnSpPr>
        <p:spPr>
          <a:xfrm>
            <a:off x="4017646" y="3999690"/>
            <a:ext cx="2002153" cy="770501"/>
          </a:xfrm>
          <a:prstGeom prst="bentConnector3">
            <a:avLst/>
          </a:prstGeom>
          <a:ln w="15875">
            <a:tailEnd type="triangle"/>
          </a:ln>
        </p:spPr>
        <p:style>
          <a:lnRef idx="1">
            <a:schemeClr val="dk1"/>
          </a:lnRef>
          <a:fillRef idx="0">
            <a:schemeClr val="dk1"/>
          </a:fillRef>
          <a:effectRef idx="0">
            <a:schemeClr val="dk1"/>
          </a:effectRef>
          <a:fontRef idx="minor">
            <a:schemeClr val="tx1"/>
          </a:fontRef>
        </p:style>
      </p:cxnSp>
      <p:cxnSp>
        <p:nvCxnSpPr>
          <p:cNvPr id="27" name="Straight Arrow Connector 26">
            <a:extLst>
              <a:ext uri="{FF2B5EF4-FFF2-40B4-BE49-F238E27FC236}">
                <a16:creationId xmlns:a16="http://schemas.microsoft.com/office/drawing/2014/main" id="{F99B946D-D0B0-BFE2-5CA7-4C695EF43D7A}"/>
              </a:ext>
            </a:extLst>
          </p:cNvPr>
          <p:cNvCxnSpPr>
            <a:cxnSpLocks/>
            <a:stCxn id="3" idx="3"/>
            <a:endCxn id="9" idx="1"/>
          </p:cNvCxnSpPr>
          <p:nvPr/>
        </p:nvCxnSpPr>
        <p:spPr>
          <a:xfrm>
            <a:off x="4017646" y="3999690"/>
            <a:ext cx="2002153" cy="7777"/>
          </a:xfrm>
          <a:prstGeom prst="straightConnector1">
            <a:avLst/>
          </a:prstGeom>
          <a:ln w="15875">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030980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1+#ppt_w/2"/>
                                          </p:val>
                                        </p:tav>
                                        <p:tav tm="100000">
                                          <p:val>
                                            <p:strVal val="#ppt_x"/>
                                          </p:val>
                                        </p:tav>
                                      </p:tavLst>
                                    </p:anim>
                                    <p:anim calcmode="lin" valueType="num">
                                      <p:cBhvr additive="base">
                                        <p:cTn id="26"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2" grpId="0" animBg="1"/>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Content Placeholder 2"/>
          <p:cNvSpPr>
            <a:spLocks noGrp="1"/>
          </p:cNvSpPr>
          <p:nvPr>
            <p:ph idx="1"/>
          </p:nvPr>
        </p:nvSpPr>
        <p:spPr>
          <a:xfrm>
            <a:off x="680184" y="1438741"/>
            <a:ext cx="7783631" cy="4141227"/>
          </a:xfrm>
        </p:spPr>
        <p:txBody>
          <a:bodyPr/>
          <a:lstStyle/>
          <a:p>
            <a:r>
              <a:rPr lang="en-US" dirty="0"/>
              <a:t>Choice of Domicile </a:t>
            </a:r>
          </a:p>
          <a:p>
            <a:r>
              <a:rPr lang="en-US" dirty="0"/>
              <a:t>Structure Options</a:t>
            </a:r>
          </a:p>
          <a:p>
            <a:r>
              <a:rPr lang="en-US" dirty="0"/>
              <a:t>General Requirements</a:t>
            </a:r>
          </a:p>
          <a:p>
            <a:r>
              <a:rPr lang="en-US" dirty="0"/>
              <a:t>Authorization</a:t>
            </a:r>
          </a:p>
          <a:p>
            <a:r>
              <a:rPr lang="en-US" dirty="0"/>
              <a:t>Management Company Approval</a:t>
            </a:r>
          </a:p>
          <a:p>
            <a:r>
              <a:rPr lang="en-US" dirty="0"/>
              <a:t>Investment Adviser Approval</a:t>
            </a:r>
          </a:p>
          <a:p>
            <a:r>
              <a:rPr lang="en-US" dirty="0"/>
              <a:t>Corporate Governance </a:t>
            </a:r>
          </a:p>
          <a:p>
            <a:r>
              <a:rPr lang="en-US" dirty="0"/>
              <a:t>Risk Management</a:t>
            </a:r>
          </a:p>
        </p:txBody>
      </p:sp>
      <p:sp>
        <p:nvSpPr>
          <p:cNvPr id="12" name="Date Placeholder 11">
            <a:extLst>
              <a:ext uri="{FF2B5EF4-FFF2-40B4-BE49-F238E27FC236}">
                <a16:creationId xmlns:a16="http://schemas.microsoft.com/office/drawing/2014/main" id="{9464B7F2-2E93-569B-0F45-73BCC3BB0134}"/>
              </a:ext>
            </a:extLst>
          </p:cNvPr>
          <p:cNvSpPr>
            <a:spLocks noGrp="1"/>
          </p:cNvSpPr>
          <p:nvPr>
            <p:ph type="dt" sz="half" idx="10"/>
          </p:nvPr>
        </p:nvSpPr>
        <p:spPr>
          <a:xfrm>
            <a:off x="5405258" y="6258510"/>
            <a:ext cx="2194560" cy="365125"/>
          </a:xfrm>
        </p:spPr>
        <p:txBody>
          <a:bodyPr/>
          <a:lstStyle/>
          <a:p>
            <a:fld id="{162016DF-7B50-463D-AE00-EF274D5FBC9E}" type="datetime4">
              <a:rPr lang="en-US" smtClean="0"/>
              <a:pPr/>
              <a:t>September 20, 2023</a:t>
            </a:fld>
            <a:endParaRPr lang="en-US" dirty="0"/>
          </a:p>
        </p:txBody>
      </p:sp>
      <p:sp>
        <p:nvSpPr>
          <p:cNvPr id="6" name="Footer Placeholder 5">
            <a:extLst>
              <a:ext uri="{FF2B5EF4-FFF2-40B4-BE49-F238E27FC236}">
                <a16:creationId xmlns:a16="http://schemas.microsoft.com/office/drawing/2014/main" id="{E11F4657-5352-D8CA-3415-0F0465A670E1}"/>
              </a:ext>
            </a:extLst>
          </p:cNvPr>
          <p:cNvSpPr>
            <a:spLocks noGrp="1"/>
          </p:cNvSpPr>
          <p:nvPr>
            <p:ph type="ftr" sz="quarter" idx="11"/>
          </p:nvPr>
        </p:nvSpPr>
        <p:spPr>
          <a:xfrm>
            <a:off x="609599" y="6248883"/>
            <a:ext cx="4622973" cy="365125"/>
          </a:xfrm>
        </p:spPr>
        <p:txBody>
          <a:bodyPr/>
          <a:lstStyle/>
          <a:p>
            <a:r>
              <a:rPr lang="en-US"/>
              <a:t>Developments in the Regulation of Financial Products</a:t>
            </a:r>
            <a:endParaRPr lang="en-US" dirty="0"/>
          </a:p>
        </p:txBody>
      </p:sp>
      <p:sp>
        <p:nvSpPr>
          <p:cNvPr id="24580" name="Slide Number Placeholder 4"/>
          <p:cNvSpPr>
            <a:spLocks noGrp="1"/>
          </p:cNvSpPr>
          <p:nvPr>
            <p:ph type="sldNum" sz="quarter" idx="12"/>
          </p:nvPr>
        </p:nvSpPr>
        <p:spPr>
          <a:xfrm>
            <a:off x="7880591" y="6258510"/>
            <a:ext cx="512638" cy="365125"/>
          </a:xfrm>
        </p:spPr>
        <p:txBody>
          <a:bodyPr/>
          <a:lstStyle/>
          <a:p>
            <a:fld id="{389199F2-78D9-41C6-A84E-CEBBE57EFBEE}" type="slidenum">
              <a:rPr lang="en-US" smtClean="0"/>
              <a:pPr/>
              <a:t>11</a:t>
            </a:fld>
            <a:endParaRPr lang="en-US" dirty="0"/>
          </a:p>
        </p:txBody>
      </p:sp>
      <p:sp>
        <p:nvSpPr>
          <p:cNvPr id="24578" name="Title 1"/>
          <p:cNvSpPr>
            <a:spLocks noGrp="1"/>
          </p:cNvSpPr>
          <p:nvPr>
            <p:ph type="title"/>
          </p:nvPr>
        </p:nvSpPr>
        <p:spPr>
          <a:xfrm>
            <a:off x="609599" y="395595"/>
            <a:ext cx="7783630" cy="1320800"/>
          </a:xfrm>
        </p:spPr>
        <p:txBody>
          <a:bodyPr/>
          <a:lstStyle/>
          <a:p>
            <a:r>
              <a:rPr lang="en-US" dirty="0"/>
              <a:t>Structuring – The Basics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4" name="Straight Connector 83">
            <a:extLst>
              <a:ext uri="{FF2B5EF4-FFF2-40B4-BE49-F238E27FC236}">
                <a16:creationId xmlns:a16="http://schemas.microsoft.com/office/drawing/2014/main" id="{D1FB099D-6F56-A81D-4A39-88FBCE1FBE87}"/>
              </a:ext>
            </a:extLst>
          </p:cNvPr>
          <p:cNvCxnSpPr>
            <a:cxnSpLocks/>
          </p:cNvCxnSpPr>
          <p:nvPr/>
        </p:nvCxnSpPr>
        <p:spPr>
          <a:xfrm flipH="1">
            <a:off x="4596280" y="2947922"/>
            <a:ext cx="2651" cy="482834"/>
          </a:xfrm>
          <a:prstGeom prst="line">
            <a:avLst/>
          </a:prstGeom>
        </p:spPr>
        <p:style>
          <a:lnRef idx="1">
            <a:schemeClr val="dk1"/>
          </a:lnRef>
          <a:fillRef idx="0">
            <a:schemeClr val="dk1"/>
          </a:fillRef>
          <a:effectRef idx="0">
            <a:schemeClr val="dk1"/>
          </a:effectRef>
          <a:fontRef idx="minor">
            <a:schemeClr val="tx1"/>
          </a:fontRef>
        </p:style>
      </p:cxnSp>
      <p:cxnSp>
        <p:nvCxnSpPr>
          <p:cNvPr id="140" name="Straight Connector 139"/>
          <p:cNvCxnSpPr>
            <a:cxnSpLocks/>
            <a:stCxn id="123" idx="2"/>
            <a:endCxn id="100" idx="0"/>
          </p:cNvCxnSpPr>
          <p:nvPr/>
        </p:nvCxnSpPr>
        <p:spPr>
          <a:xfrm>
            <a:off x="4598930" y="1890778"/>
            <a:ext cx="1" cy="67071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79874" name="Title 1"/>
          <p:cNvSpPr>
            <a:spLocks noGrp="1"/>
          </p:cNvSpPr>
          <p:nvPr>
            <p:ph type="title"/>
          </p:nvPr>
        </p:nvSpPr>
        <p:spPr>
          <a:xfrm>
            <a:off x="609599" y="395595"/>
            <a:ext cx="7783630" cy="1320800"/>
          </a:xfrm>
        </p:spPr>
        <p:txBody>
          <a:bodyPr/>
          <a:lstStyle/>
          <a:p>
            <a:r>
              <a:rPr lang="en-US" dirty="0"/>
              <a:t>Structuring the Basic: UCITS</a:t>
            </a:r>
          </a:p>
        </p:txBody>
      </p:sp>
      <p:sp>
        <p:nvSpPr>
          <p:cNvPr id="79907" name="Date Placeholder 79906">
            <a:extLst>
              <a:ext uri="{FF2B5EF4-FFF2-40B4-BE49-F238E27FC236}">
                <a16:creationId xmlns:a16="http://schemas.microsoft.com/office/drawing/2014/main" id="{7C384D28-09A1-22FD-BFC6-156B2D526629}"/>
              </a:ext>
            </a:extLst>
          </p:cNvPr>
          <p:cNvSpPr>
            <a:spLocks noGrp="1"/>
          </p:cNvSpPr>
          <p:nvPr>
            <p:ph type="dt" sz="half" idx="10"/>
          </p:nvPr>
        </p:nvSpPr>
        <p:spPr>
          <a:xfrm>
            <a:off x="5405258" y="6258510"/>
            <a:ext cx="2194560" cy="365125"/>
          </a:xfrm>
        </p:spPr>
        <p:txBody>
          <a:bodyPr/>
          <a:lstStyle/>
          <a:p>
            <a:fld id="{D03D409E-6201-4F9A-AFB9-04248790558F}" type="datetime4">
              <a:rPr lang="en-US" smtClean="0"/>
              <a:pPr/>
              <a:t>September 20, 2023</a:t>
            </a:fld>
            <a:endParaRPr lang="en-US" dirty="0"/>
          </a:p>
        </p:txBody>
      </p:sp>
      <p:sp>
        <p:nvSpPr>
          <p:cNvPr id="79906" name="Footer Placeholder 79905">
            <a:extLst>
              <a:ext uri="{FF2B5EF4-FFF2-40B4-BE49-F238E27FC236}">
                <a16:creationId xmlns:a16="http://schemas.microsoft.com/office/drawing/2014/main" id="{A2A8ECC2-88BD-685D-BC17-CEF2B803B856}"/>
              </a:ext>
            </a:extLst>
          </p:cNvPr>
          <p:cNvSpPr>
            <a:spLocks noGrp="1"/>
          </p:cNvSpPr>
          <p:nvPr>
            <p:ph type="ftr" sz="quarter" idx="11"/>
          </p:nvPr>
        </p:nvSpPr>
        <p:spPr>
          <a:xfrm>
            <a:off x="609599" y="6248883"/>
            <a:ext cx="4622973" cy="365125"/>
          </a:xfrm>
        </p:spPr>
        <p:txBody>
          <a:bodyPr/>
          <a:lstStyle/>
          <a:p>
            <a:r>
              <a:rPr lang="en-US" dirty="0"/>
              <a:t>Developments in the Regulation of Financial Products</a:t>
            </a:r>
          </a:p>
        </p:txBody>
      </p:sp>
      <p:sp>
        <p:nvSpPr>
          <p:cNvPr id="79875" name="Slide Number Placeholder 3"/>
          <p:cNvSpPr>
            <a:spLocks noGrp="1"/>
          </p:cNvSpPr>
          <p:nvPr>
            <p:ph type="sldNum" sz="quarter" idx="12"/>
          </p:nvPr>
        </p:nvSpPr>
        <p:spPr>
          <a:xfrm>
            <a:off x="7880591" y="6258510"/>
            <a:ext cx="512638" cy="365125"/>
          </a:xfrm>
        </p:spPr>
        <p:txBody>
          <a:bodyPr/>
          <a:lstStyle/>
          <a:p>
            <a:fld id="{FE3D6285-1765-4E85-A938-FB8B6D23B825}" type="slidenum">
              <a:rPr lang="en-US" smtClean="0"/>
              <a:pPr/>
              <a:t>12</a:t>
            </a:fld>
            <a:endParaRPr lang="en-US" dirty="0"/>
          </a:p>
        </p:txBody>
      </p:sp>
      <p:sp>
        <p:nvSpPr>
          <p:cNvPr id="98" name="TextBox 97"/>
          <p:cNvSpPr txBox="1"/>
          <p:nvPr/>
        </p:nvSpPr>
        <p:spPr>
          <a:xfrm>
            <a:off x="3425768" y="2059053"/>
            <a:ext cx="2346325" cy="258763"/>
          </a:xfrm>
          <a:prstGeom prst="rect">
            <a:avLst/>
          </a:prstGeom>
          <a:solidFill>
            <a:schemeClr val="accent3">
              <a:lumMod val="40000"/>
              <a:lumOff val="60000"/>
            </a:schemeClr>
          </a:solidFill>
          <a:ln>
            <a:solidFill>
              <a:schemeClr val="dk1">
                <a:shade val="95000"/>
                <a:satMod val="105000"/>
              </a:schemeClr>
            </a:solidFill>
          </a:ln>
        </p:spPr>
        <p:txBody>
          <a:bodyPr anchor="ctr">
            <a:spAutoFit/>
          </a:bodyPr>
          <a:lstStyle/>
          <a:p>
            <a:pPr algn="ctr">
              <a:defRPr/>
            </a:pPr>
            <a:r>
              <a:rPr lang="en-US" sz="1000" b="1" dirty="0">
                <a:solidFill>
                  <a:srgbClr val="1F497D"/>
                </a:solidFill>
              </a:rPr>
              <a:t>Board of Directors</a:t>
            </a:r>
          </a:p>
        </p:txBody>
      </p:sp>
      <p:sp>
        <p:nvSpPr>
          <p:cNvPr id="99" name="TextBox 98"/>
          <p:cNvSpPr txBox="1"/>
          <p:nvPr/>
        </p:nvSpPr>
        <p:spPr>
          <a:xfrm>
            <a:off x="661417" y="3674840"/>
            <a:ext cx="698500" cy="355600"/>
          </a:xfrm>
          <a:prstGeom prst="rect">
            <a:avLst/>
          </a:prstGeom>
          <a:solidFill>
            <a:schemeClr val="accent1">
              <a:lumMod val="60000"/>
              <a:lumOff val="40000"/>
            </a:schemeClr>
          </a:solidFill>
          <a:ln>
            <a:solidFill>
              <a:schemeClr val="dk1">
                <a:shade val="95000"/>
                <a:satMod val="105000"/>
              </a:schemeClr>
            </a:solidFill>
          </a:ln>
        </p:spPr>
        <p:txBody>
          <a:bodyPr anchor="ctr">
            <a:spAutoFit/>
          </a:bodyPr>
          <a:lstStyle/>
          <a:p>
            <a:pPr algn="ctr">
              <a:defRPr/>
            </a:pPr>
            <a:r>
              <a:rPr lang="en-US" sz="800" b="1" dirty="0">
                <a:solidFill>
                  <a:srgbClr val="1F497D"/>
                </a:solidFill>
              </a:rPr>
              <a:t>Sub-Fund 1</a:t>
            </a:r>
          </a:p>
        </p:txBody>
      </p:sp>
      <p:sp>
        <p:nvSpPr>
          <p:cNvPr id="100" name="Oval 3"/>
          <p:cNvSpPr>
            <a:spLocks noChangeArrowheads="1"/>
          </p:cNvSpPr>
          <p:nvPr/>
        </p:nvSpPr>
        <p:spPr bwMode="auto">
          <a:xfrm>
            <a:off x="3417037" y="2561497"/>
            <a:ext cx="2363787" cy="409575"/>
          </a:xfrm>
          <a:prstGeom prst="ellipse">
            <a:avLst/>
          </a:prstGeom>
          <a:solidFill>
            <a:schemeClr val="accent1">
              <a:lumMod val="60000"/>
              <a:lumOff val="40000"/>
            </a:schemeClr>
          </a:solidFill>
          <a:ln w="9525">
            <a:solidFill>
              <a:schemeClr val="tx1"/>
            </a:solidFill>
            <a:round/>
            <a:headEnd/>
            <a:tailEnd/>
          </a:ln>
        </p:spPr>
        <p:txBody>
          <a:bodyPr wrap="none" anchor="ctr"/>
          <a:lstStyle/>
          <a:p>
            <a:pPr algn="ctr">
              <a:defRPr/>
            </a:pPr>
            <a:r>
              <a:rPr lang="en-US" sz="1000" b="1" dirty="0">
                <a:solidFill>
                  <a:srgbClr val="1F497D"/>
                </a:solidFill>
              </a:rPr>
              <a:t>UCITS Umbrella Fund</a:t>
            </a:r>
          </a:p>
        </p:txBody>
      </p:sp>
      <p:cxnSp>
        <p:nvCxnSpPr>
          <p:cNvPr id="101" name="Straight Connector 100"/>
          <p:cNvCxnSpPr>
            <a:cxnSpLocks/>
            <a:endCxn id="176" idx="0"/>
          </p:cNvCxnSpPr>
          <p:nvPr/>
        </p:nvCxnSpPr>
        <p:spPr>
          <a:xfrm>
            <a:off x="6720111" y="3446481"/>
            <a:ext cx="0" cy="21407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1" name="Straight Connector 180"/>
          <p:cNvCxnSpPr>
            <a:cxnSpLocks/>
            <a:endCxn id="156" idx="0"/>
          </p:cNvCxnSpPr>
          <p:nvPr/>
        </p:nvCxnSpPr>
        <p:spPr bwMode="auto">
          <a:xfrm>
            <a:off x="1842517" y="3455764"/>
            <a:ext cx="794" cy="22860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2" name="Straight Connector 181"/>
          <p:cNvCxnSpPr>
            <a:cxnSpLocks/>
            <a:endCxn id="171" idx="0"/>
          </p:cNvCxnSpPr>
          <p:nvPr/>
        </p:nvCxnSpPr>
        <p:spPr bwMode="auto">
          <a:xfrm>
            <a:off x="2659286" y="3446481"/>
            <a:ext cx="0" cy="23153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3" name="Straight Connector 182"/>
          <p:cNvCxnSpPr>
            <a:cxnSpLocks/>
            <a:endCxn id="172" idx="0"/>
          </p:cNvCxnSpPr>
          <p:nvPr/>
        </p:nvCxnSpPr>
        <p:spPr bwMode="auto">
          <a:xfrm>
            <a:off x="3412554" y="3449415"/>
            <a:ext cx="0" cy="22860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4" name="Straight Connector 183"/>
          <p:cNvCxnSpPr>
            <a:cxnSpLocks/>
            <a:endCxn id="173" idx="0"/>
          </p:cNvCxnSpPr>
          <p:nvPr/>
        </p:nvCxnSpPr>
        <p:spPr bwMode="auto">
          <a:xfrm>
            <a:off x="4261073" y="3449415"/>
            <a:ext cx="0" cy="246062"/>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p:cNvCxnSpPr>
            <a:cxnSpLocks/>
            <a:endCxn id="174" idx="0"/>
          </p:cNvCxnSpPr>
          <p:nvPr/>
        </p:nvCxnSpPr>
        <p:spPr bwMode="auto">
          <a:xfrm>
            <a:off x="5023073" y="3456847"/>
            <a:ext cx="0" cy="23863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7" name="Straight Connector 186"/>
          <p:cNvCxnSpPr>
            <a:cxnSpLocks/>
            <a:endCxn id="175" idx="0"/>
          </p:cNvCxnSpPr>
          <p:nvPr/>
        </p:nvCxnSpPr>
        <p:spPr bwMode="auto">
          <a:xfrm>
            <a:off x="5848572" y="3455764"/>
            <a:ext cx="6351" cy="22225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8" name="Straight Connector 187"/>
          <p:cNvCxnSpPr>
            <a:cxnSpLocks/>
            <a:endCxn id="177" idx="0"/>
          </p:cNvCxnSpPr>
          <p:nvPr/>
        </p:nvCxnSpPr>
        <p:spPr bwMode="auto">
          <a:xfrm>
            <a:off x="7499573" y="3446481"/>
            <a:ext cx="0" cy="22200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3" name="TextBox 102"/>
          <p:cNvSpPr txBox="1"/>
          <p:nvPr/>
        </p:nvSpPr>
        <p:spPr>
          <a:xfrm>
            <a:off x="506099" y="4850822"/>
            <a:ext cx="1005840" cy="457200"/>
          </a:xfrm>
          <a:prstGeom prst="rect">
            <a:avLst/>
          </a:prstGeom>
          <a:solidFill>
            <a:schemeClr val="accent1">
              <a:lumMod val="20000"/>
              <a:lumOff val="80000"/>
            </a:schemeClr>
          </a:solidFill>
          <a:ln>
            <a:solidFill>
              <a:schemeClr val="dk1">
                <a:shade val="95000"/>
                <a:satMod val="105000"/>
              </a:schemeClr>
            </a:solidFill>
          </a:ln>
        </p:spPr>
        <p:txBody>
          <a:bodyPr anchor="ctr">
            <a:spAutoFit/>
          </a:bodyPr>
          <a:lstStyle/>
          <a:p>
            <a:pPr algn="ctr">
              <a:defRPr/>
            </a:pPr>
            <a:r>
              <a:rPr lang="en-US" sz="800" dirty="0">
                <a:solidFill>
                  <a:srgbClr val="1F497D"/>
                </a:solidFill>
              </a:rPr>
              <a:t>Class A (USD)</a:t>
            </a:r>
          </a:p>
          <a:p>
            <a:pPr algn="ctr">
              <a:defRPr/>
            </a:pPr>
            <a:endParaRPr lang="en-US" sz="800" dirty="0">
              <a:solidFill>
                <a:srgbClr val="1F497D"/>
              </a:solidFill>
            </a:endParaRPr>
          </a:p>
          <a:p>
            <a:pPr algn="ctr">
              <a:defRPr/>
            </a:pPr>
            <a:endParaRPr lang="en-US" sz="800" dirty="0">
              <a:solidFill>
                <a:srgbClr val="1F497D"/>
              </a:solidFill>
            </a:endParaRPr>
          </a:p>
        </p:txBody>
      </p:sp>
      <p:sp>
        <p:nvSpPr>
          <p:cNvPr id="104" name="TextBox 103"/>
          <p:cNvSpPr txBox="1"/>
          <p:nvPr/>
        </p:nvSpPr>
        <p:spPr>
          <a:xfrm>
            <a:off x="1895479" y="4850822"/>
            <a:ext cx="1005840" cy="457200"/>
          </a:xfrm>
          <a:prstGeom prst="rect">
            <a:avLst/>
          </a:prstGeom>
          <a:solidFill>
            <a:schemeClr val="accent1">
              <a:lumMod val="20000"/>
              <a:lumOff val="80000"/>
            </a:schemeClr>
          </a:solidFill>
          <a:ln>
            <a:solidFill>
              <a:schemeClr val="dk1">
                <a:shade val="95000"/>
                <a:satMod val="105000"/>
              </a:schemeClr>
            </a:solidFill>
          </a:ln>
        </p:spPr>
        <p:txBody>
          <a:bodyPr anchor="ctr">
            <a:spAutoFit/>
          </a:bodyPr>
          <a:lstStyle/>
          <a:p>
            <a:pPr algn="ctr">
              <a:defRPr/>
            </a:pPr>
            <a:r>
              <a:rPr lang="en-US" sz="800" dirty="0">
                <a:solidFill>
                  <a:srgbClr val="1F497D"/>
                </a:solidFill>
              </a:rPr>
              <a:t>Class C (USD)</a:t>
            </a:r>
          </a:p>
          <a:p>
            <a:pPr algn="ctr">
              <a:defRPr/>
            </a:pPr>
            <a:endParaRPr lang="en-US" sz="800" dirty="0">
              <a:solidFill>
                <a:srgbClr val="1F497D"/>
              </a:solidFill>
            </a:endParaRPr>
          </a:p>
          <a:p>
            <a:pPr algn="ctr">
              <a:defRPr/>
            </a:pPr>
            <a:endParaRPr lang="en-US" sz="800" dirty="0">
              <a:solidFill>
                <a:srgbClr val="1F497D"/>
              </a:solidFill>
            </a:endParaRPr>
          </a:p>
        </p:txBody>
      </p:sp>
      <p:sp>
        <p:nvSpPr>
          <p:cNvPr id="105" name="TextBox 104"/>
          <p:cNvSpPr txBox="1"/>
          <p:nvPr/>
        </p:nvSpPr>
        <p:spPr>
          <a:xfrm>
            <a:off x="6063619" y="4850822"/>
            <a:ext cx="1005840" cy="457200"/>
          </a:xfrm>
          <a:prstGeom prst="rect">
            <a:avLst/>
          </a:prstGeom>
          <a:solidFill>
            <a:schemeClr val="accent1">
              <a:lumMod val="20000"/>
              <a:lumOff val="80000"/>
            </a:schemeClr>
          </a:solidFill>
          <a:ln>
            <a:solidFill>
              <a:schemeClr val="dk1">
                <a:shade val="95000"/>
                <a:satMod val="105000"/>
              </a:schemeClr>
            </a:solidFill>
          </a:ln>
        </p:spPr>
        <p:txBody>
          <a:bodyPr anchor="ctr">
            <a:spAutoFit/>
          </a:bodyPr>
          <a:lstStyle/>
          <a:p>
            <a:pPr algn="ctr">
              <a:defRPr/>
            </a:pPr>
            <a:r>
              <a:rPr lang="en-US" sz="800" dirty="0">
                <a:solidFill>
                  <a:srgbClr val="1F497D"/>
                </a:solidFill>
              </a:rPr>
              <a:t>Class I (USD)</a:t>
            </a:r>
          </a:p>
          <a:p>
            <a:pPr algn="ctr">
              <a:defRPr/>
            </a:pPr>
            <a:endParaRPr lang="en-US" sz="800" dirty="0">
              <a:solidFill>
                <a:srgbClr val="1F497D"/>
              </a:solidFill>
            </a:endParaRPr>
          </a:p>
          <a:p>
            <a:pPr algn="ctr">
              <a:defRPr/>
            </a:pPr>
            <a:endParaRPr lang="en-US" sz="800" dirty="0">
              <a:solidFill>
                <a:srgbClr val="1F497D"/>
              </a:solidFill>
            </a:endParaRPr>
          </a:p>
        </p:txBody>
      </p:sp>
      <p:sp>
        <p:nvSpPr>
          <p:cNvPr id="106" name="TextBox 105"/>
          <p:cNvSpPr txBox="1"/>
          <p:nvPr/>
        </p:nvSpPr>
        <p:spPr>
          <a:xfrm>
            <a:off x="7452999" y="4850822"/>
            <a:ext cx="1005840" cy="457200"/>
          </a:xfrm>
          <a:prstGeom prst="rect">
            <a:avLst/>
          </a:prstGeom>
          <a:solidFill>
            <a:schemeClr val="accent1">
              <a:lumMod val="20000"/>
              <a:lumOff val="80000"/>
            </a:schemeClr>
          </a:solidFill>
          <a:ln>
            <a:solidFill>
              <a:schemeClr val="dk1">
                <a:shade val="95000"/>
                <a:satMod val="105000"/>
              </a:schemeClr>
            </a:solidFill>
          </a:ln>
        </p:spPr>
        <p:txBody>
          <a:bodyPr anchor="ctr">
            <a:spAutoFit/>
          </a:bodyPr>
          <a:lstStyle/>
          <a:p>
            <a:pPr algn="ctr">
              <a:defRPr/>
            </a:pPr>
            <a:r>
              <a:rPr lang="en-US" sz="800" dirty="0">
                <a:solidFill>
                  <a:srgbClr val="1F497D"/>
                </a:solidFill>
              </a:rPr>
              <a:t>Class X (USD)</a:t>
            </a:r>
          </a:p>
          <a:p>
            <a:pPr algn="ctr">
              <a:defRPr/>
            </a:pPr>
            <a:r>
              <a:rPr lang="en-US" sz="800" dirty="0">
                <a:solidFill>
                  <a:srgbClr val="1F497D"/>
                </a:solidFill>
              </a:rPr>
              <a:t>Class X (GBP)</a:t>
            </a:r>
          </a:p>
          <a:p>
            <a:pPr algn="ctr">
              <a:defRPr/>
            </a:pPr>
            <a:r>
              <a:rPr lang="en-US" sz="800" dirty="0">
                <a:solidFill>
                  <a:srgbClr val="1F497D"/>
                </a:solidFill>
              </a:rPr>
              <a:t>Class X (EUR)</a:t>
            </a:r>
          </a:p>
        </p:txBody>
      </p:sp>
      <p:sp>
        <p:nvSpPr>
          <p:cNvPr id="107" name="TextBox 106"/>
          <p:cNvSpPr txBox="1"/>
          <p:nvPr/>
        </p:nvSpPr>
        <p:spPr>
          <a:xfrm>
            <a:off x="3284859" y="4850822"/>
            <a:ext cx="1005840" cy="457200"/>
          </a:xfrm>
          <a:prstGeom prst="rect">
            <a:avLst/>
          </a:prstGeom>
          <a:solidFill>
            <a:schemeClr val="accent1">
              <a:lumMod val="20000"/>
              <a:lumOff val="80000"/>
            </a:schemeClr>
          </a:solidFill>
          <a:ln>
            <a:solidFill>
              <a:schemeClr val="dk1">
                <a:shade val="95000"/>
                <a:satMod val="105000"/>
              </a:schemeClr>
            </a:solidFill>
          </a:ln>
        </p:spPr>
        <p:txBody>
          <a:bodyPr anchor="ctr">
            <a:spAutoFit/>
          </a:bodyPr>
          <a:lstStyle/>
          <a:p>
            <a:pPr algn="ctr">
              <a:defRPr/>
            </a:pPr>
            <a:r>
              <a:rPr lang="en-US" sz="800" dirty="0">
                <a:solidFill>
                  <a:srgbClr val="1F497D"/>
                </a:solidFill>
              </a:rPr>
              <a:t>Class F (USD)</a:t>
            </a:r>
          </a:p>
          <a:p>
            <a:pPr algn="ctr">
              <a:defRPr/>
            </a:pPr>
            <a:endParaRPr lang="en-US" sz="800" dirty="0">
              <a:solidFill>
                <a:srgbClr val="1F497D"/>
              </a:solidFill>
            </a:endParaRPr>
          </a:p>
          <a:p>
            <a:pPr algn="ctr">
              <a:defRPr/>
            </a:pPr>
            <a:endParaRPr lang="en-US" sz="800" dirty="0">
              <a:solidFill>
                <a:srgbClr val="1F497D"/>
              </a:solidFill>
            </a:endParaRPr>
          </a:p>
        </p:txBody>
      </p:sp>
      <p:cxnSp>
        <p:nvCxnSpPr>
          <p:cNvPr id="110" name="Straight Connector 109"/>
          <p:cNvCxnSpPr>
            <a:cxnSpLocks/>
            <a:endCxn id="177" idx="2"/>
          </p:cNvCxnSpPr>
          <p:nvPr/>
        </p:nvCxnSpPr>
        <p:spPr>
          <a:xfrm flipV="1">
            <a:off x="7499573" y="4024090"/>
            <a:ext cx="0" cy="233362"/>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1" name="Straight Connector 110"/>
          <p:cNvCxnSpPr>
            <a:cxnSpLocks/>
            <a:endCxn id="176" idx="2"/>
          </p:cNvCxnSpPr>
          <p:nvPr/>
        </p:nvCxnSpPr>
        <p:spPr>
          <a:xfrm flipV="1">
            <a:off x="6720110" y="4014565"/>
            <a:ext cx="1" cy="23653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2" name="Straight Connector 111"/>
          <p:cNvCxnSpPr>
            <a:cxnSpLocks/>
            <a:endCxn id="175" idx="2"/>
          </p:cNvCxnSpPr>
          <p:nvPr/>
        </p:nvCxnSpPr>
        <p:spPr>
          <a:xfrm flipV="1">
            <a:off x="5854922" y="4033615"/>
            <a:ext cx="1" cy="24055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3" name="Straight Connector 112"/>
          <p:cNvCxnSpPr>
            <a:cxnSpLocks/>
            <a:endCxn id="174" idx="2"/>
          </p:cNvCxnSpPr>
          <p:nvPr/>
        </p:nvCxnSpPr>
        <p:spPr>
          <a:xfrm flipV="1">
            <a:off x="5021088" y="4051077"/>
            <a:ext cx="1985" cy="20637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4" name="Straight Connector 113"/>
          <p:cNvCxnSpPr>
            <a:cxnSpLocks/>
            <a:endCxn id="173" idx="2"/>
          </p:cNvCxnSpPr>
          <p:nvPr/>
        </p:nvCxnSpPr>
        <p:spPr>
          <a:xfrm flipV="1">
            <a:off x="4261073" y="4051077"/>
            <a:ext cx="0" cy="2000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6" name="Straight Connector 115"/>
          <p:cNvCxnSpPr>
            <a:cxnSpLocks/>
            <a:endCxn id="156" idx="2"/>
          </p:cNvCxnSpPr>
          <p:nvPr/>
        </p:nvCxnSpPr>
        <p:spPr>
          <a:xfrm flipV="1">
            <a:off x="1843311" y="4039965"/>
            <a:ext cx="0" cy="21595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7" name="Straight Connector 116"/>
          <p:cNvCxnSpPr>
            <a:cxnSpLocks/>
            <a:endCxn id="171" idx="2"/>
          </p:cNvCxnSpPr>
          <p:nvPr/>
        </p:nvCxnSpPr>
        <p:spPr>
          <a:xfrm flipV="1">
            <a:off x="2659286" y="4033615"/>
            <a:ext cx="0" cy="22383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a:cxnSpLocks/>
            <a:endCxn id="172" idx="2"/>
          </p:cNvCxnSpPr>
          <p:nvPr/>
        </p:nvCxnSpPr>
        <p:spPr>
          <a:xfrm flipV="1">
            <a:off x="3412554" y="4033615"/>
            <a:ext cx="0" cy="22383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19" name="TextBox 118"/>
          <p:cNvSpPr txBox="1"/>
          <p:nvPr/>
        </p:nvSpPr>
        <p:spPr>
          <a:xfrm>
            <a:off x="2483072" y="1634189"/>
            <a:ext cx="809625" cy="338554"/>
          </a:xfrm>
          <a:prstGeom prst="rect">
            <a:avLst/>
          </a:prstGeom>
          <a:solidFill>
            <a:srgbClr val="CCCCFF"/>
          </a:solidFill>
          <a:ln>
            <a:solidFill>
              <a:schemeClr val="dk1">
                <a:shade val="95000"/>
                <a:satMod val="105000"/>
              </a:schemeClr>
            </a:solidFill>
          </a:ln>
        </p:spPr>
        <p:txBody>
          <a:bodyPr anchor="ctr">
            <a:spAutoFit/>
          </a:bodyPr>
          <a:lstStyle/>
          <a:p>
            <a:pPr algn="ctr">
              <a:defRPr/>
            </a:pPr>
            <a:r>
              <a:rPr lang="en-US" sz="800" dirty="0">
                <a:solidFill>
                  <a:srgbClr val="1F497D"/>
                </a:solidFill>
              </a:rPr>
              <a:t>Independent</a:t>
            </a:r>
          </a:p>
          <a:p>
            <a:pPr algn="ctr">
              <a:defRPr/>
            </a:pPr>
            <a:r>
              <a:rPr lang="en-US" sz="800" dirty="0">
                <a:solidFill>
                  <a:srgbClr val="1F497D"/>
                </a:solidFill>
              </a:rPr>
              <a:t>Director*</a:t>
            </a:r>
          </a:p>
        </p:txBody>
      </p:sp>
      <p:sp>
        <p:nvSpPr>
          <p:cNvPr id="120" name="TextBox 119"/>
          <p:cNvSpPr txBox="1"/>
          <p:nvPr/>
        </p:nvSpPr>
        <p:spPr>
          <a:xfrm>
            <a:off x="5848572" y="1625457"/>
            <a:ext cx="809625" cy="338554"/>
          </a:xfrm>
          <a:prstGeom prst="rect">
            <a:avLst/>
          </a:prstGeom>
          <a:solidFill>
            <a:srgbClr val="CCCCFF"/>
          </a:solidFill>
          <a:ln>
            <a:solidFill>
              <a:schemeClr val="dk1">
                <a:shade val="95000"/>
                <a:satMod val="105000"/>
              </a:schemeClr>
            </a:solidFill>
          </a:ln>
        </p:spPr>
        <p:txBody>
          <a:bodyPr anchor="ctr">
            <a:spAutoFit/>
          </a:bodyPr>
          <a:lstStyle/>
          <a:p>
            <a:pPr algn="ctr">
              <a:defRPr/>
            </a:pPr>
            <a:r>
              <a:rPr lang="en-US" sz="800" dirty="0">
                <a:solidFill>
                  <a:srgbClr val="1F497D"/>
                </a:solidFill>
              </a:rPr>
              <a:t>Independent</a:t>
            </a:r>
          </a:p>
          <a:p>
            <a:pPr algn="ctr">
              <a:defRPr/>
            </a:pPr>
            <a:r>
              <a:rPr lang="en-US" sz="800" dirty="0">
                <a:solidFill>
                  <a:srgbClr val="1F497D"/>
                </a:solidFill>
              </a:rPr>
              <a:t>Director*</a:t>
            </a:r>
          </a:p>
        </p:txBody>
      </p:sp>
      <p:sp>
        <p:nvSpPr>
          <p:cNvPr id="121" name="TextBox 120"/>
          <p:cNvSpPr txBox="1"/>
          <p:nvPr/>
        </p:nvSpPr>
        <p:spPr>
          <a:xfrm>
            <a:off x="5086572" y="1666941"/>
            <a:ext cx="601663" cy="225425"/>
          </a:xfrm>
          <a:prstGeom prst="rect">
            <a:avLst/>
          </a:prstGeom>
          <a:solidFill>
            <a:srgbClr val="C0E474"/>
          </a:solidFill>
          <a:ln>
            <a:solidFill>
              <a:schemeClr val="dk1">
                <a:shade val="95000"/>
                <a:satMod val="105000"/>
              </a:schemeClr>
            </a:solidFill>
          </a:ln>
        </p:spPr>
        <p:txBody>
          <a:bodyPr anchor="ctr">
            <a:spAutoFit/>
          </a:bodyPr>
          <a:lstStyle/>
          <a:p>
            <a:pPr algn="ctr">
              <a:defRPr/>
            </a:pPr>
            <a:r>
              <a:rPr lang="en-US" sz="800" dirty="0">
                <a:solidFill>
                  <a:srgbClr val="1F497D"/>
                </a:solidFill>
              </a:rPr>
              <a:t>Director</a:t>
            </a:r>
          </a:p>
        </p:txBody>
      </p:sp>
      <p:sp>
        <p:nvSpPr>
          <p:cNvPr id="123" name="TextBox 122"/>
          <p:cNvSpPr txBox="1"/>
          <p:nvPr/>
        </p:nvSpPr>
        <p:spPr>
          <a:xfrm>
            <a:off x="4298099" y="1665353"/>
            <a:ext cx="601662" cy="225425"/>
          </a:xfrm>
          <a:prstGeom prst="rect">
            <a:avLst/>
          </a:prstGeom>
          <a:solidFill>
            <a:srgbClr val="C0E474"/>
          </a:solidFill>
          <a:ln>
            <a:solidFill>
              <a:schemeClr val="dk1">
                <a:shade val="95000"/>
                <a:satMod val="105000"/>
              </a:schemeClr>
            </a:solidFill>
          </a:ln>
        </p:spPr>
        <p:txBody>
          <a:bodyPr anchor="ctr">
            <a:spAutoFit/>
          </a:bodyPr>
          <a:lstStyle/>
          <a:p>
            <a:pPr algn="ctr">
              <a:defRPr/>
            </a:pPr>
            <a:r>
              <a:rPr lang="en-US" sz="800" dirty="0">
                <a:solidFill>
                  <a:srgbClr val="1F497D"/>
                </a:solidFill>
              </a:rPr>
              <a:t>Director</a:t>
            </a:r>
          </a:p>
        </p:txBody>
      </p:sp>
      <p:sp>
        <p:nvSpPr>
          <p:cNvPr id="124" name="TextBox 123"/>
          <p:cNvSpPr txBox="1"/>
          <p:nvPr/>
        </p:nvSpPr>
        <p:spPr>
          <a:xfrm>
            <a:off x="3495897" y="1671703"/>
            <a:ext cx="601663" cy="227013"/>
          </a:xfrm>
          <a:prstGeom prst="rect">
            <a:avLst/>
          </a:prstGeom>
          <a:solidFill>
            <a:srgbClr val="C0E474"/>
          </a:solidFill>
          <a:ln>
            <a:solidFill>
              <a:schemeClr val="dk1">
                <a:shade val="95000"/>
                <a:satMod val="105000"/>
              </a:schemeClr>
            </a:solidFill>
          </a:ln>
        </p:spPr>
        <p:txBody>
          <a:bodyPr anchor="ctr">
            <a:spAutoFit/>
          </a:bodyPr>
          <a:lstStyle/>
          <a:p>
            <a:pPr algn="ctr">
              <a:defRPr/>
            </a:pPr>
            <a:r>
              <a:rPr lang="en-US" sz="800" dirty="0">
                <a:solidFill>
                  <a:srgbClr val="1F497D"/>
                </a:solidFill>
              </a:rPr>
              <a:t>Director</a:t>
            </a:r>
          </a:p>
        </p:txBody>
      </p:sp>
      <p:sp>
        <p:nvSpPr>
          <p:cNvPr id="125" name="TextBox 124"/>
          <p:cNvSpPr txBox="1"/>
          <p:nvPr/>
        </p:nvSpPr>
        <p:spPr>
          <a:xfrm>
            <a:off x="7276786" y="2203180"/>
            <a:ext cx="1097280" cy="246062"/>
          </a:xfrm>
          <a:prstGeom prst="rect">
            <a:avLst/>
          </a:prstGeom>
          <a:solidFill>
            <a:srgbClr val="C0E474"/>
          </a:solidFill>
          <a:ln>
            <a:solidFill>
              <a:schemeClr val="dk1">
                <a:shade val="95000"/>
                <a:satMod val="105000"/>
              </a:schemeClr>
            </a:solidFill>
          </a:ln>
        </p:spPr>
        <p:txBody>
          <a:bodyPr anchor="ctr">
            <a:spAutoFit/>
          </a:bodyPr>
          <a:lstStyle/>
          <a:p>
            <a:pPr algn="ctr">
              <a:defRPr/>
            </a:pPr>
            <a:r>
              <a:rPr lang="en-US" sz="1000" b="1" dirty="0">
                <a:solidFill>
                  <a:srgbClr val="1F497D"/>
                </a:solidFill>
              </a:rPr>
              <a:t>Administrator</a:t>
            </a:r>
          </a:p>
        </p:txBody>
      </p:sp>
      <p:sp>
        <p:nvSpPr>
          <p:cNvPr id="126" name="TextBox 125"/>
          <p:cNvSpPr txBox="1"/>
          <p:nvPr/>
        </p:nvSpPr>
        <p:spPr>
          <a:xfrm>
            <a:off x="591567" y="2637697"/>
            <a:ext cx="1097280" cy="257175"/>
          </a:xfrm>
          <a:prstGeom prst="rect">
            <a:avLst/>
          </a:prstGeom>
          <a:solidFill>
            <a:srgbClr val="C0E474"/>
          </a:solidFill>
          <a:ln>
            <a:solidFill>
              <a:schemeClr val="dk1">
                <a:shade val="95000"/>
                <a:satMod val="105000"/>
              </a:schemeClr>
            </a:solidFill>
          </a:ln>
        </p:spPr>
        <p:txBody>
          <a:bodyPr anchor="ctr">
            <a:spAutoFit/>
          </a:bodyPr>
          <a:lstStyle/>
          <a:p>
            <a:pPr algn="ctr">
              <a:defRPr/>
            </a:pPr>
            <a:r>
              <a:rPr lang="en-US" sz="1000" b="1" dirty="0">
                <a:solidFill>
                  <a:srgbClr val="1F497D"/>
                </a:solidFill>
              </a:rPr>
              <a:t>Adviser </a:t>
            </a:r>
          </a:p>
        </p:txBody>
      </p:sp>
      <p:sp>
        <p:nvSpPr>
          <p:cNvPr id="127" name="TextBox 126"/>
          <p:cNvSpPr txBox="1"/>
          <p:nvPr/>
        </p:nvSpPr>
        <p:spPr>
          <a:xfrm>
            <a:off x="591567" y="2195038"/>
            <a:ext cx="1097280" cy="242888"/>
          </a:xfrm>
          <a:prstGeom prst="rect">
            <a:avLst/>
          </a:prstGeom>
          <a:solidFill>
            <a:srgbClr val="C0E474"/>
          </a:solidFill>
          <a:ln>
            <a:solidFill>
              <a:schemeClr val="dk1">
                <a:shade val="95000"/>
                <a:satMod val="105000"/>
              </a:schemeClr>
            </a:solidFill>
          </a:ln>
        </p:spPr>
        <p:txBody>
          <a:bodyPr anchor="ctr">
            <a:spAutoFit/>
          </a:bodyPr>
          <a:lstStyle/>
          <a:p>
            <a:pPr algn="ctr">
              <a:defRPr/>
            </a:pPr>
            <a:r>
              <a:rPr lang="en-US" sz="900" b="1" dirty="0">
                <a:solidFill>
                  <a:srgbClr val="1F497D"/>
                </a:solidFill>
              </a:rPr>
              <a:t>Promoter</a:t>
            </a:r>
          </a:p>
        </p:txBody>
      </p:sp>
      <p:sp>
        <p:nvSpPr>
          <p:cNvPr id="128" name="TextBox 127"/>
          <p:cNvSpPr txBox="1"/>
          <p:nvPr/>
        </p:nvSpPr>
        <p:spPr>
          <a:xfrm>
            <a:off x="7276786" y="2642459"/>
            <a:ext cx="1097280" cy="247650"/>
          </a:xfrm>
          <a:prstGeom prst="rect">
            <a:avLst/>
          </a:prstGeom>
          <a:solidFill>
            <a:srgbClr val="C0E474"/>
          </a:solidFill>
          <a:ln>
            <a:solidFill>
              <a:schemeClr val="dk1">
                <a:shade val="95000"/>
                <a:satMod val="105000"/>
              </a:schemeClr>
            </a:solidFill>
          </a:ln>
        </p:spPr>
        <p:txBody>
          <a:bodyPr anchor="ctr">
            <a:spAutoFit/>
          </a:bodyPr>
          <a:lstStyle/>
          <a:p>
            <a:pPr algn="ctr">
              <a:defRPr/>
            </a:pPr>
            <a:r>
              <a:rPr lang="en-US" sz="1000" b="1" dirty="0">
                <a:solidFill>
                  <a:srgbClr val="1F497D"/>
                </a:solidFill>
              </a:rPr>
              <a:t>Custodian</a:t>
            </a:r>
          </a:p>
        </p:txBody>
      </p:sp>
      <p:sp>
        <p:nvSpPr>
          <p:cNvPr id="129" name="TextBox 128"/>
          <p:cNvSpPr txBox="1"/>
          <p:nvPr/>
        </p:nvSpPr>
        <p:spPr>
          <a:xfrm>
            <a:off x="574104" y="3057051"/>
            <a:ext cx="1097280" cy="258762"/>
          </a:xfrm>
          <a:prstGeom prst="rect">
            <a:avLst/>
          </a:prstGeom>
          <a:solidFill>
            <a:srgbClr val="C0E474"/>
          </a:solidFill>
          <a:ln>
            <a:solidFill>
              <a:schemeClr val="dk1">
                <a:shade val="95000"/>
                <a:satMod val="105000"/>
              </a:schemeClr>
            </a:solidFill>
          </a:ln>
        </p:spPr>
        <p:txBody>
          <a:bodyPr anchor="ctr">
            <a:spAutoFit/>
          </a:bodyPr>
          <a:lstStyle/>
          <a:p>
            <a:pPr algn="ctr">
              <a:defRPr/>
            </a:pPr>
            <a:r>
              <a:rPr lang="en-US" sz="1000" b="1" dirty="0">
                <a:solidFill>
                  <a:srgbClr val="1F497D"/>
                </a:solidFill>
              </a:rPr>
              <a:t>Distributor</a:t>
            </a:r>
            <a:endParaRPr lang="en-US" sz="800" dirty="0">
              <a:solidFill>
                <a:srgbClr val="1F497D"/>
              </a:solidFill>
            </a:endParaRPr>
          </a:p>
        </p:txBody>
      </p:sp>
      <p:cxnSp>
        <p:nvCxnSpPr>
          <p:cNvPr id="130" name="Straight Connector 129"/>
          <p:cNvCxnSpPr>
            <a:stCxn id="126" idx="3"/>
            <a:endCxn id="100" idx="2"/>
          </p:cNvCxnSpPr>
          <p:nvPr/>
        </p:nvCxnSpPr>
        <p:spPr>
          <a:xfrm>
            <a:off x="1688847" y="2766285"/>
            <a:ext cx="1728190"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a:stCxn id="127" idx="3"/>
            <a:endCxn id="100" idx="2"/>
          </p:cNvCxnSpPr>
          <p:nvPr/>
        </p:nvCxnSpPr>
        <p:spPr>
          <a:xfrm>
            <a:off x="1688847" y="2316482"/>
            <a:ext cx="1728190" cy="449803"/>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a:stCxn id="129" idx="3"/>
            <a:endCxn id="100" idx="2"/>
          </p:cNvCxnSpPr>
          <p:nvPr/>
        </p:nvCxnSpPr>
        <p:spPr>
          <a:xfrm flipV="1">
            <a:off x="1671384" y="2766285"/>
            <a:ext cx="1745653" cy="42014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34" name="TextBox 133"/>
          <p:cNvSpPr txBox="1"/>
          <p:nvPr/>
        </p:nvSpPr>
        <p:spPr>
          <a:xfrm>
            <a:off x="7276786" y="3092180"/>
            <a:ext cx="1097280" cy="258762"/>
          </a:xfrm>
          <a:prstGeom prst="rect">
            <a:avLst/>
          </a:prstGeom>
          <a:solidFill>
            <a:srgbClr val="C0E474"/>
          </a:solidFill>
          <a:ln>
            <a:solidFill>
              <a:schemeClr val="dk1">
                <a:shade val="95000"/>
                <a:satMod val="105000"/>
              </a:schemeClr>
            </a:solidFill>
          </a:ln>
        </p:spPr>
        <p:txBody>
          <a:bodyPr anchor="ctr">
            <a:spAutoFit/>
          </a:bodyPr>
          <a:lstStyle/>
          <a:p>
            <a:pPr algn="ctr">
              <a:defRPr/>
            </a:pPr>
            <a:r>
              <a:rPr lang="en-US" sz="1000" b="1" dirty="0">
                <a:solidFill>
                  <a:srgbClr val="1F497D"/>
                </a:solidFill>
              </a:rPr>
              <a:t>Auditor</a:t>
            </a:r>
          </a:p>
        </p:txBody>
      </p:sp>
      <p:cxnSp>
        <p:nvCxnSpPr>
          <p:cNvPr id="138" name="Straight Connector 137"/>
          <p:cNvCxnSpPr>
            <a:stCxn id="119" idx="2"/>
            <a:endCxn id="98" idx="1"/>
          </p:cNvCxnSpPr>
          <p:nvPr/>
        </p:nvCxnSpPr>
        <p:spPr>
          <a:xfrm>
            <a:off x="2887885" y="1972743"/>
            <a:ext cx="537883" cy="215692"/>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9" name="Straight Connector 138"/>
          <p:cNvCxnSpPr/>
          <p:nvPr/>
        </p:nvCxnSpPr>
        <p:spPr>
          <a:xfrm>
            <a:off x="3797522" y="1898716"/>
            <a:ext cx="4763" cy="163512"/>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1" name="Straight Connector 140"/>
          <p:cNvCxnSpPr/>
          <p:nvPr/>
        </p:nvCxnSpPr>
        <p:spPr>
          <a:xfrm>
            <a:off x="5331047" y="1895541"/>
            <a:ext cx="6350" cy="163512"/>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2" name="Straight Connector 141"/>
          <p:cNvCxnSpPr>
            <a:stCxn id="98" idx="3"/>
            <a:endCxn id="120" idx="2"/>
          </p:cNvCxnSpPr>
          <p:nvPr/>
        </p:nvCxnSpPr>
        <p:spPr>
          <a:xfrm flipV="1">
            <a:off x="5772093" y="1964011"/>
            <a:ext cx="481292" cy="22442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3" name="Straight Connector 142"/>
          <p:cNvCxnSpPr/>
          <p:nvPr/>
        </p:nvCxnSpPr>
        <p:spPr>
          <a:xfrm>
            <a:off x="4103117" y="4307572"/>
            <a:ext cx="0" cy="271463"/>
          </a:xfrm>
          <a:prstGeom prst="line">
            <a:avLst/>
          </a:prstGeom>
          <a:ln w="9525">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79922" name="TextBox 143"/>
          <p:cNvSpPr txBox="1">
            <a:spLocks noChangeArrowheads="1"/>
          </p:cNvSpPr>
          <p:nvPr/>
        </p:nvSpPr>
        <p:spPr bwMode="auto">
          <a:xfrm>
            <a:off x="4143538" y="4320272"/>
            <a:ext cx="241300" cy="258763"/>
          </a:xfrm>
          <a:prstGeom prst="rect">
            <a:avLst/>
          </a:prstGeom>
          <a:noFill/>
          <a:ln w="9525">
            <a:noFill/>
            <a:miter lim="800000"/>
            <a:headEnd/>
            <a:tailEnd/>
          </a:ln>
        </p:spPr>
        <p:txBody>
          <a:bodyPr>
            <a:spAutoFit/>
          </a:bodyPr>
          <a:lstStyle/>
          <a:p>
            <a:r>
              <a:rPr lang="en-US" sz="1000" dirty="0">
                <a:solidFill>
                  <a:srgbClr val="1F497D"/>
                </a:solidFill>
              </a:rPr>
              <a:t>$</a:t>
            </a:r>
          </a:p>
        </p:txBody>
      </p:sp>
      <p:sp>
        <p:nvSpPr>
          <p:cNvPr id="79923" name="Rectangle 6"/>
          <p:cNvSpPr>
            <a:spLocks noChangeArrowheads="1"/>
          </p:cNvSpPr>
          <p:nvPr/>
        </p:nvSpPr>
        <p:spPr bwMode="auto">
          <a:xfrm>
            <a:off x="506099" y="5663472"/>
            <a:ext cx="1005840" cy="457200"/>
          </a:xfrm>
          <a:prstGeom prst="rect">
            <a:avLst/>
          </a:prstGeom>
          <a:solidFill>
            <a:srgbClr val="D2FEE0"/>
          </a:solidFill>
          <a:ln w="9525">
            <a:solidFill>
              <a:schemeClr val="tx1"/>
            </a:solidFill>
            <a:miter lim="800000"/>
            <a:headEnd/>
            <a:tailEnd/>
          </a:ln>
        </p:spPr>
        <p:txBody>
          <a:bodyPr wrap="none" anchor="ctr"/>
          <a:lstStyle/>
          <a:p>
            <a:pPr algn="ctr"/>
            <a:r>
              <a:rPr lang="en-US" sz="900" dirty="0">
                <a:solidFill>
                  <a:srgbClr val="1F497D"/>
                </a:solidFill>
              </a:rPr>
              <a:t>Retail </a:t>
            </a:r>
          </a:p>
          <a:p>
            <a:pPr algn="ctr"/>
            <a:r>
              <a:rPr lang="en-US" sz="900" dirty="0">
                <a:solidFill>
                  <a:srgbClr val="1F497D"/>
                </a:solidFill>
              </a:rPr>
              <a:t>(Load / Trail)</a:t>
            </a:r>
            <a:endParaRPr lang="en-US" sz="800" dirty="0">
              <a:solidFill>
                <a:srgbClr val="1F497D"/>
              </a:solidFill>
            </a:endParaRPr>
          </a:p>
        </p:txBody>
      </p:sp>
      <p:sp>
        <p:nvSpPr>
          <p:cNvPr id="79924" name="Rectangle 6"/>
          <p:cNvSpPr>
            <a:spLocks noChangeArrowheads="1"/>
          </p:cNvSpPr>
          <p:nvPr/>
        </p:nvSpPr>
        <p:spPr bwMode="auto">
          <a:xfrm>
            <a:off x="1895479" y="5680935"/>
            <a:ext cx="1005840" cy="457200"/>
          </a:xfrm>
          <a:prstGeom prst="rect">
            <a:avLst/>
          </a:prstGeom>
          <a:solidFill>
            <a:srgbClr val="D2FEE0"/>
          </a:solidFill>
          <a:ln w="9525">
            <a:solidFill>
              <a:schemeClr val="tx1"/>
            </a:solidFill>
            <a:miter lim="800000"/>
            <a:headEnd/>
            <a:tailEnd/>
          </a:ln>
        </p:spPr>
        <p:txBody>
          <a:bodyPr wrap="none" anchor="ctr"/>
          <a:lstStyle/>
          <a:p>
            <a:pPr algn="ctr"/>
            <a:r>
              <a:rPr lang="en-US" sz="800" dirty="0">
                <a:solidFill>
                  <a:srgbClr val="1F497D"/>
                </a:solidFill>
              </a:rPr>
              <a:t>NRA / </a:t>
            </a:r>
          </a:p>
          <a:p>
            <a:pPr algn="ctr"/>
            <a:r>
              <a:rPr lang="en-US" sz="800" dirty="0">
                <a:solidFill>
                  <a:srgbClr val="1F497D"/>
                </a:solidFill>
              </a:rPr>
              <a:t>U.S. Broker-Dealer </a:t>
            </a:r>
          </a:p>
          <a:p>
            <a:pPr algn="ctr"/>
            <a:r>
              <a:rPr lang="en-US" sz="800" dirty="0">
                <a:solidFill>
                  <a:srgbClr val="1F497D"/>
                </a:solidFill>
              </a:rPr>
              <a:t>(Finder Fee Class) </a:t>
            </a:r>
          </a:p>
        </p:txBody>
      </p:sp>
      <p:sp>
        <p:nvSpPr>
          <p:cNvPr id="79925" name="Rectangle 6"/>
          <p:cNvSpPr>
            <a:spLocks noChangeArrowheads="1"/>
          </p:cNvSpPr>
          <p:nvPr/>
        </p:nvSpPr>
        <p:spPr bwMode="auto">
          <a:xfrm>
            <a:off x="3284859" y="5669822"/>
            <a:ext cx="1005840" cy="457200"/>
          </a:xfrm>
          <a:prstGeom prst="rect">
            <a:avLst/>
          </a:prstGeom>
          <a:solidFill>
            <a:srgbClr val="D2FEE0"/>
          </a:solidFill>
          <a:ln w="9525">
            <a:solidFill>
              <a:schemeClr val="tx1"/>
            </a:solidFill>
            <a:miter lim="800000"/>
            <a:headEnd/>
            <a:tailEnd/>
          </a:ln>
        </p:spPr>
        <p:txBody>
          <a:bodyPr wrap="none" anchor="ctr"/>
          <a:lstStyle/>
          <a:p>
            <a:pPr algn="ctr"/>
            <a:r>
              <a:rPr lang="en-US" sz="800" dirty="0">
                <a:solidFill>
                  <a:srgbClr val="1F497D"/>
                </a:solidFill>
              </a:rPr>
              <a:t>Fee Based</a:t>
            </a:r>
          </a:p>
          <a:p>
            <a:pPr algn="ctr"/>
            <a:r>
              <a:rPr lang="en-US" sz="800" dirty="0">
                <a:solidFill>
                  <a:srgbClr val="1F497D"/>
                </a:solidFill>
              </a:rPr>
              <a:t>(No Load / Trail)</a:t>
            </a:r>
          </a:p>
        </p:txBody>
      </p:sp>
      <p:sp>
        <p:nvSpPr>
          <p:cNvPr id="79926" name="Rectangle 6"/>
          <p:cNvSpPr>
            <a:spLocks noChangeArrowheads="1"/>
          </p:cNvSpPr>
          <p:nvPr/>
        </p:nvSpPr>
        <p:spPr bwMode="auto">
          <a:xfrm>
            <a:off x="7452999" y="5663243"/>
            <a:ext cx="1005840" cy="457200"/>
          </a:xfrm>
          <a:prstGeom prst="rect">
            <a:avLst/>
          </a:prstGeom>
          <a:solidFill>
            <a:srgbClr val="D2FEE0"/>
          </a:solidFill>
          <a:ln w="9525">
            <a:solidFill>
              <a:schemeClr val="tx1"/>
            </a:solidFill>
            <a:miter lim="800000"/>
            <a:headEnd/>
            <a:tailEnd/>
          </a:ln>
        </p:spPr>
        <p:txBody>
          <a:bodyPr wrap="none" anchor="ctr"/>
          <a:lstStyle/>
          <a:p>
            <a:pPr algn="ctr"/>
            <a:r>
              <a:rPr lang="en-US" sz="800" dirty="0">
                <a:solidFill>
                  <a:srgbClr val="1F497D"/>
                </a:solidFill>
              </a:rPr>
              <a:t>(Separate Accounts)</a:t>
            </a:r>
          </a:p>
        </p:txBody>
      </p:sp>
      <p:sp>
        <p:nvSpPr>
          <p:cNvPr id="79927" name="Rectangle 6"/>
          <p:cNvSpPr>
            <a:spLocks noChangeArrowheads="1"/>
          </p:cNvSpPr>
          <p:nvPr/>
        </p:nvSpPr>
        <p:spPr bwMode="auto">
          <a:xfrm>
            <a:off x="6063619" y="5665060"/>
            <a:ext cx="1005840" cy="457200"/>
          </a:xfrm>
          <a:prstGeom prst="rect">
            <a:avLst/>
          </a:prstGeom>
          <a:solidFill>
            <a:srgbClr val="D2FEE0"/>
          </a:solidFill>
          <a:ln w="9525">
            <a:solidFill>
              <a:schemeClr val="tx1"/>
            </a:solidFill>
            <a:miter lim="800000"/>
            <a:headEnd/>
            <a:tailEnd/>
          </a:ln>
        </p:spPr>
        <p:txBody>
          <a:bodyPr wrap="none" anchor="ctr"/>
          <a:lstStyle/>
          <a:p>
            <a:pPr algn="ctr"/>
            <a:r>
              <a:rPr lang="en-US" sz="800" dirty="0">
                <a:solidFill>
                  <a:srgbClr val="1F497D"/>
                </a:solidFill>
              </a:rPr>
              <a:t>Direct Institutional /</a:t>
            </a:r>
          </a:p>
          <a:p>
            <a:pPr algn="ctr"/>
            <a:r>
              <a:rPr lang="en-US" sz="800" dirty="0">
                <a:solidFill>
                  <a:srgbClr val="1F497D"/>
                </a:solidFill>
              </a:rPr>
              <a:t>U.S. Tax Exempts </a:t>
            </a:r>
          </a:p>
        </p:txBody>
      </p:sp>
      <p:cxnSp>
        <p:nvCxnSpPr>
          <p:cNvPr id="150" name="Straight Connector 149"/>
          <p:cNvCxnSpPr>
            <a:cxnSpLocks/>
          </p:cNvCxnSpPr>
          <p:nvPr/>
        </p:nvCxnSpPr>
        <p:spPr>
          <a:xfrm>
            <a:off x="955865" y="5358770"/>
            <a:ext cx="0" cy="274320"/>
          </a:xfrm>
          <a:prstGeom prst="line">
            <a:avLst/>
          </a:prstGeom>
          <a:ln w="9525">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79929" name="TextBox 150"/>
          <p:cNvSpPr txBox="1">
            <a:spLocks noChangeArrowheads="1"/>
          </p:cNvSpPr>
          <p:nvPr/>
        </p:nvSpPr>
        <p:spPr bwMode="auto">
          <a:xfrm>
            <a:off x="962128" y="5366549"/>
            <a:ext cx="242888" cy="258763"/>
          </a:xfrm>
          <a:prstGeom prst="rect">
            <a:avLst/>
          </a:prstGeom>
          <a:noFill/>
          <a:ln w="9525">
            <a:noFill/>
            <a:miter lim="800000"/>
            <a:headEnd/>
            <a:tailEnd/>
          </a:ln>
        </p:spPr>
        <p:txBody>
          <a:bodyPr>
            <a:spAutoFit/>
          </a:bodyPr>
          <a:lstStyle/>
          <a:p>
            <a:r>
              <a:rPr lang="en-US" sz="1000" dirty="0">
                <a:solidFill>
                  <a:srgbClr val="1F497D"/>
                </a:solidFill>
              </a:rPr>
              <a:t>$</a:t>
            </a:r>
          </a:p>
        </p:txBody>
      </p:sp>
      <p:sp>
        <p:nvSpPr>
          <p:cNvPr id="156" name="TextBox 155"/>
          <p:cNvSpPr txBox="1"/>
          <p:nvPr/>
        </p:nvSpPr>
        <p:spPr>
          <a:xfrm>
            <a:off x="1494854" y="3684365"/>
            <a:ext cx="696913" cy="355600"/>
          </a:xfrm>
          <a:prstGeom prst="rect">
            <a:avLst/>
          </a:prstGeom>
          <a:solidFill>
            <a:schemeClr val="accent1">
              <a:lumMod val="60000"/>
              <a:lumOff val="40000"/>
            </a:schemeClr>
          </a:solidFill>
          <a:ln>
            <a:solidFill>
              <a:schemeClr val="dk1">
                <a:shade val="95000"/>
                <a:satMod val="105000"/>
              </a:schemeClr>
            </a:solidFill>
          </a:ln>
        </p:spPr>
        <p:txBody>
          <a:bodyPr anchor="ctr">
            <a:spAutoFit/>
          </a:bodyPr>
          <a:lstStyle/>
          <a:p>
            <a:pPr algn="ctr">
              <a:defRPr/>
            </a:pPr>
            <a:r>
              <a:rPr lang="en-US" sz="800" b="1" dirty="0">
                <a:solidFill>
                  <a:srgbClr val="1F497D"/>
                </a:solidFill>
              </a:rPr>
              <a:t>Sub-Fund 2</a:t>
            </a:r>
          </a:p>
        </p:txBody>
      </p:sp>
      <p:cxnSp>
        <p:nvCxnSpPr>
          <p:cNvPr id="163" name="Straight Connector 162"/>
          <p:cNvCxnSpPr>
            <a:cxnSpLocks/>
          </p:cNvCxnSpPr>
          <p:nvPr/>
        </p:nvCxnSpPr>
        <p:spPr>
          <a:xfrm flipH="1">
            <a:off x="2394478" y="5344641"/>
            <a:ext cx="4763" cy="274320"/>
          </a:xfrm>
          <a:prstGeom prst="line">
            <a:avLst/>
          </a:prstGeom>
          <a:ln w="9525">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79938" name="TextBox 163"/>
          <p:cNvSpPr txBox="1">
            <a:spLocks noChangeArrowheads="1"/>
          </p:cNvSpPr>
          <p:nvPr/>
        </p:nvSpPr>
        <p:spPr bwMode="auto">
          <a:xfrm>
            <a:off x="2389687" y="5366549"/>
            <a:ext cx="242888" cy="258762"/>
          </a:xfrm>
          <a:prstGeom prst="rect">
            <a:avLst/>
          </a:prstGeom>
          <a:noFill/>
          <a:ln w="9525">
            <a:noFill/>
            <a:miter lim="800000"/>
            <a:headEnd/>
            <a:tailEnd/>
          </a:ln>
        </p:spPr>
        <p:txBody>
          <a:bodyPr>
            <a:spAutoFit/>
          </a:bodyPr>
          <a:lstStyle/>
          <a:p>
            <a:r>
              <a:rPr lang="en-US" sz="1000" dirty="0">
                <a:solidFill>
                  <a:srgbClr val="1F497D"/>
                </a:solidFill>
              </a:rPr>
              <a:t>$</a:t>
            </a:r>
          </a:p>
        </p:txBody>
      </p:sp>
      <p:sp>
        <p:nvSpPr>
          <p:cNvPr id="79940" name="TextBox 165"/>
          <p:cNvSpPr txBox="1">
            <a:spLocks noChangeArrowheads="1"/>
          </p:cNvSpPr>
          <p:nvPr/>
        </p:nvSpPr>
        <p:spPr bwMode="auto">
          <a:xfrm flipH="1">
            <a:off x="3706149" y="5363996"/>
            <a:ext cx="254000" cy="246063"/>
          </a:xfrm>
          <a:prstGeom prst="rect">
            <a:avLst/>
          </a:prstGeom>
          <a:noFill/>
          <a:ln w="9525">
            <a:noFill/>
            <a:miter lim="800000"/>
            <a:headEnd/>
            <a:tailEnd/>
          </a:ln>
        </p:spPr>
        <p:txBody>
          <a:bodyPr>
            <a:spAutoFit/>
          </a:bodyPr>
          <a:lstStyle/>
          <a:p>
            <a:r>
              <a:rPr lang="en-US" sz="1000" dirty="0">
                <a:solidFill>
                  <a:srgbClr val="1F497D"/>
                </a:solidFill>
              </a:rPr>
              <a:t>$</a:t>
            </a:r>
          </a:p>
        </p:txBody>
      </p:sp>
      <p:cxnSp>
        <p:nvCxnSpPr>
          <p:cNvPr id="167" name="Straight Connector 166"/>
          <p:cNvCxnSpPr>
            <a:cxnSpLocks/>
          </p:cNvCxnSpPr>
          <p:nvPr/>
        </p:nvCxnSpPr>
        <p:spPr>
          <a:xfrm>
            <a:off x="6500694" y="5358770"/>
            <a:ext cx="0" cy="274320"/>
          </a:xfrm>
          <a:prstGeom prst="line">
            <a:avLst/>
          </a:prstGeom>
          <a:ln w="9525">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79942" name="TextBox 167"/>
          <p:cNvSpPr txBox="1">
            <a:spLocks noChangeArrowheads="1"/>
          </p:cNvSpPr>
          <p:nvPr/>
        </p:nvSpPr>
        <p:spPr bwMode="auto">
          <a:xfrm>
            <a:off x="6471902" y="5372899"/>
            <a:ext cx="241300" cy="246062"/>
          </a:xfrm>
          <a:prstGeom prst="rect">
            <a:avLst/>
          </a:prstGeom>
          <a:noFill/>
          <a:ln w="9525">
            <a:noFill/>
            <a:miter lim="800000"/>
            <a:headEnd/>
            <a:tailEnd/>
          </a:ln>
        </p:spPr>
        <p:txBody>
          <a:bodyPr>
            <a:spAutoFit/>
          </a:bodyPr>
          <a:lstStyle/>
          <a:p>
            <a:r>
              <a:rPr lang="en-US" sz="1000" dirty="0">
                <a:solidFill>
                  <a:srgbClr val="1F497D"/>
                </a:solidFill>
              </a:rPr>
              <a:t>$</a:t>
            </a:r>
          </a:p>
        </p:txBody>
      </p:sp>
      <p:cxnSp>
        <p:nvCxnSpPr>
          <p:cNvPr id="169" name="Straight Connector 168"/>
          <p:cNvCxnSpPr>
            <a:cxnSpLocks/>
          </p:cNvCxnSpPr>
          <p:nvPr/>
        </p:nvCxnSpPr>
        <p:spPr>
          <a:xfrm>
            <a:off x="7861304" y="5358770"/>
            <a:ext cx="0" cy="274320"/>
          </a:xfrm>
          <a:prstGeom prst="line">
            <a:avLst/>
          </a:prstGeom>
          <a:ln w="9525">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79944" name="TextBox 169"/>
          <p:cNvSpPr txBox="1">
            <a:spLocks noChangeArrowheads="1"/>
          </p:cNvSpPr>
          <p:nvPr/>
        </p:nvSpPr>
        <p:spPr bwMode="auto">
          <a:xfrm>
            <a:off x="7861057" y="5367342"/>
            <a:ext cx="242888" cy="257175"/>
          </a:xfrm>
          <a:prstGeom prst="rect">
            <a:avLst/>
          </a:prstGeom>
          <a:noFill/>
          <a:ln w="9525">
            <a:noFill/>
            <a:miter lim="800000"/>
            <a:headEnd/>
            <a:tailEnd/>
          </a:ln>
        </p:spPr>
        <p:txBody>
          <a:bodyPr>
            <a:spAutoFit/>
          </a:bodyPr>
          <a:lstStyle/>
          <a:p>
            <a:r>
              <a:rPr lang="en-US" sz="1000" dirty="0">
                <a:solidFill>
                  <a:srgbClr val="1F497D"/>
                </a:solidFill>
              </a:rPr>
              <a:t>$</a:t>
            </a:r>
          </a:p>
        </p:txBody>
      </p:sp>
      <p:sp>
        <p:nvSpPr>
          <p:cNvPr id="171" name="TextBox 170"/>
          <p:cNvSpPr txBox="1"/>
          <p:nvPr/>
        </p:nvSpPr>
        <p:spPr>
          <a:xfrm>
            <a:off x="2310829" y="3678015"/>
            <a:ext cx="696913" cy="355600"/>
          </a:xfrm>
          <a:prstGeom prst="rect">
            <a:avLst/>
          </a:prstGeom>
          <a:solidFill>
            <a:schemeClr val="accent1">
              <a:lumMod val="60000"/>
              <a:lumOff val="40000"/>
            </a:schemeClr>
          </a:solidFill>
          <a:ln>
            <a:solidFill>
              <a:schemeClr val="dk1">
                <a:shade val="95000"/>
                <a:satMod val="105000"/>
              </a:schemeClr>
            </a:solidFill>
          </a:ln>
        </p:spPr>
        <p:txBody>
          <a:bodyPr anchor="ctr">
            <a:spAutoFit/>
          </a:bodyPr>
          <a:lstStyle/>
          <a:p>
            <a:pPr algn="ctr">
              <a:defRPr/>
            </a:pPr>
            <a:r>
              <a:rPr lang="en-US" sz="800" b="1" dirty="0">
                <a:solidFill>
                  <a:srgbClr val="1F497D"/>
                </a:solidFill>
              </a:rPr>
              <a:t>Sub-Fund 3</a:t>
            </a:r>
          </a:p>
        </p:txBody>
      </p:sp>
      <p:sp>
        <p:nvSpPr>
          <p:cNvPr id="172" name="TextBox 171"/>
          <p:cNvSpPr txBox="1"/>
          <p:nvPr/>
        </p:nvSpPr>
        <p:spPr>
          <a:xfrm>
            <a:off x="3063304" y="3678015"/>
            <a:ext cx="698500" cy="355600"/>
          </a:xfrm>
          <a:prstGeom prst="rect">
            <a:avLst/>
          </a:prstGeom>
          <a:solidFill>
            <a:schemeClr val="accent1">
              <a:lumMod val="60000"/>
              <a:lumOff val="40000"/>
            </a:schemeClr>
          </a:solidFill>
          <a:ln>
            <a:solidFill>
              <a:schemeClr val="dk1">
                <a:shade val="95000"/>
                <a:satMod val="105000"/>
              </a:schemeClr>
            </a:solidFill>
          </a:ln>
        </p:spPr>
        <p:txBody>
          <a:bodyPr anchor="ctr">
            <a:spAutoFit/>
          </a:bodyPr>
          <a:lstStyle/>
          <a:p>
            <a:pPr algn="ctr">
              <a:defRPr/>
            </a:pPr>
            <a:r>
              <a:rPr lang="en-US" sz="800" b="1" dirty="0">
                <a:solidFill>
                  <a:srgbClr val="1F497D"/>
                </a:solidFill>
              </a:rPr>
              <a:t>Sub-Fund 4</a:t>
            </a:r>
          </a:p>
        </p:txBody>
      </p:sp>
      <p:sp>
        <p:nvSpPr>
          <p:cNvPr id="173" name="TextBox 172"/>
          <p:cNvSpPr txBox="1"/>
          <p:nvPr/>
        </p:nvSpPr>
        <p:spPr>
          <a:xfrm>
            <a:off x="3912617" y="3695477"/>
            <a:ext cx="696912" cy="355600"/>
          </a:xfrm>
          <a:prstGeom prst="rect">
            <a:avLst/>
          </a:prstGeom>
          <a:solidFill>
            <a:schemeClr val="accent1">
              <a:lumMod val="60000"/>
              <a:lumOff val="40000"/>
            </a:schemeClr>
          </a:solidFill>
          <a:ln>
            <a:solidFill>
              <a:schemeClr val="dk1">
                <a:shade val="95000"/>
                <a:satMod val="105000"/>
              </a:schemeClr>
            </a:solidFill>
          </a:ln>
        </p:spPr>
        <p:txBody>
          <a:bodyPr anchor="ctr">
            <a:spAutoFit/>
          </a:bodyPr>
          <a:lstStyle/>
          <a:p>
            <a:pPr algn="ctr">
              <a:defRPr/>
            </a:pPr>
            <a:r>
              <a:rPr lang="en-US" sz="800" b="1" dirty="0">
                <a:solidFill>
                  <a:srgbClr val="1F497D"/>
                </a:solidFill>
              </a:rPr>
              <a:t>Sub-Fund 5</a:t>
            </a:r>
          </a:p>
        </p:txBody>
      </p:sp>
      <p:sp>
        <p:nvSpPr>
          <p:cNvPr id="174" name="TextBox 173"/>
          <p:cNvSpPr txBox="1"/>
          <p:nvPr/>
        </p:nvSpPr>
        <p:spPr>
          <a:xfrm>
            <a:off x="4674617" y="3695477"/>
            <a:ext cx="696912" cy="355600"/>
          </a:xfrm>
          <a:prstGeom prst="rect">
            <a:avLst/>
          </a:prstGeom>
          <a:solidFill>
            <a:schemeClr val="accent1">
              <a:lumMod val="60000"/>
              <a:lumOff val="40000"/>
            </a:schemeClr>
          </a:solidFill>
          <a:ln>
            <a:solidFill>
              <a:schemeClr val="dk1">
                <a:shade val="95000"/>
                <a:satMod val="105000"/>
              </a:schemeClr>
            </a:solidFill>
          </a:ln>
        </p:spPr>
        <p:txBody>
          <a:bodyPr anchor="ctr">
            <a:spAutoFit/>
          </a:bodyPr>
          <a:lstStyle/>
          <a:p>
            <a:pPr algn="ctr">
              <a:defRPr/>
            </a:pPr>
            <a:r>
              <a:rPr lang="en-US" sz="800" b="1" dirty="0">
                <a:solidFill>
                  <a:srgbClr val="1F497D"/>
                </a:solidFill>
              </a:rPr>
              <a:t>Sub-Fund 6</a:t>
            </a:r>
          </a:p>
        </p:txBody>
      </p:sp>
      <p:sp>
        <p:nvSpPr>
          <p:cNvPr id="175" name="TextBox 174"/>
          <p:cNvSpPr txBox="1"/>
          <p:nvPr/>
        </p:nvSpPr>
        <p:spPr>
          <a:xfrm>
            <a:off x="5506467" y="3678015"/>
            <a:ext cx="696912" cy="355600"/>
          </a:xfrm>
          <a:prstGeom prst="rect">
            <a:avLst/>
          </a:prstGeom>
          <a:solidFill>
            <a:schemeClr val="accent1">
              <a:lumMod val="60000"/>
              <a:lumOff val="40000"/>
            </a:schemeClr>
          </a:solidFill>
          <a:ln>
            <a:solidFill>
              <a:schemeClr val="dk1">
                <a:shade val="95000"/>
                <a:satMod val="105000"/>
              </a:schemeClr>
            </a:solidFill>
          </a:ln>
        </p:spPr>
        <p:txBody>
          <a:bodyPr anchor="ctr">
            <a:spAutoFit/>
          </a:bodyPr>
          <a:lstStyle/>
          <a:p>
            <a:pPr algn="ctr">
              <a:defRPr/>
            </a:pPr>
            <a:r>
              <a:rPr lang="en-US" sz="800" b="1" dirty="0">
                <a:solidFill>
                  <a:srgbClr val="1F497D"/>
                </a:solidFill>
              </a:rPr>
              <a:t>Sub-Fund 7</a:t>
            </a:r>
          </a:p>
        </p:txBody>
      </p:sp>
      <p:sp>
        <p:nvSpPr>
          <p:cNvPr id="176" name="TextBox 175"/>
          <p:cNvSpPr txBox="1"/>
          <p:nvPr/>
        </p:nvSpPr>
        <p:spPr>
          <a:xfrm>
            <a:off x="6371654" y="3660552"/>
            <a:ext cx="696913" cy="354013"/>
          </a:xfrm>
          <a:prstGeom prst="rect">
            <a:avLst/>
          </a:prstGeom>
          <a:solidFill>
            <a:schemeClr val="accent1">
              <a:lumMod val="60000"/>
              <a:lumOff val="40000"/>
            </a:schemeClr>
          </a:solidFill>
          <a:ln>
            <a:solidFill>
              <a:schemeClr val="dk1">
                <a:shade val="95000"/>
                <a:satMod val="105000"/>
              </a:schemeClr>
            </a:solidFill>
          </a:ln>
        </p:spPr>
        <p:txBody>
          <a:bodyPr anchor="ctr">
            <a:spAutoFit/>
          </a:bodyPr>
          <a:lstStyle/>
          <a:p>
            <a:pPr algn="ctr">
              <a:defRPr/>
            </a:pPr>
            <a:r>
              <a:rPr lang="en-US" sz="800" b="1" dirty="0">
                <a:solidFill>
                  <a:srgbClr val="1F497D"/>
                </a:solidFill>
              </a:rPr>
              <a:t>Sub-Fund 8</a:t>
            </a:r>
          </a:p>
        </p:txBody>
      </p:sp>
      <p:sp>
        <p:nvSpPr>
          <p:cNvPr id="177" name="TextBox 176"/>
          <p:cNvSpPr txBox="1"/>
          <p:nvPr/>
        </p:nvSpPr>
        <p:spPr>
          <a:xfrm>
            <a:off x="7151117" y="3668490"/>
            <a:ext cx="696912" cy="355600"/>
          </a:xfrm>
          <a:prstGeom prst="rect">
            <a:avLst/>
          </a:prstGeom>
          <a:solidFill>
            <a:schemeClr val="accent1">
              <a:lumMod val="60000"/>
              <a:lumOff val="40000"/>
            </a:schemeClr>
          </a:solidFill>
          <a:ln>
            <a:solidFill>
              <a:schemeClr val="dk1">
                <a:shade val="95000"/>
                <a:satMod val="105000"/>
              </a:schemeClr>
            </a:solidFill>
          </a:ln>
        </p:spPr>
        <p:txBody>
          <a:bodyPr anchor="ctr">
            <a:spAutoFit/>
          </a:bodyPr>
          <a:lstStyle/>
          <a:p>
            <a:pPr algn="ctr">
              <a:defRPr/>
            </a:pPr>
            <a:r>
              <a:rPr lang="en-US" sz="800" b="1" dirty="0">
                <a:solidFill>
                  <a:srgbClr val="1F497D"/>
                </a:solidFill>
              </a:rPr>
              <a:t>Sub-Fund 9</a:t>
            </a:r>
          </a:p>
        </p:txBody>
      </p:sp>
      <p:sp>
        <p:nvSpPr>
          <p:cNvPr id="178" name="TextBox 177"/>
          <p:cNvSpPr txBox="1"/>
          <p:nvPr/>
        </p:nvSpPr>
        <p:spPr>
          <a:xfrm>
            <a:off x="7913117" y="3678015"/>
            <a:ext cx="696912" cy="355600"/>
          </a:xfrm>
          <a:prstGeom prst="rect">
            <a:avLst/>
          </a:prstGeom>
          <a:solidFill>
            <a:schemeClr val="accent1">
              <a:lumMod val="60000"/>
              <a:lumOff val="40000"/>
            </a:schemeClr>
          </a:solidFill>
          <a:ln>
            <a:solidFill>
              <a:schemeClr val="dk1">
                <a:shade val="95000"/>
                <a:satMod val="105000"/>
              </a:schemeClr>
            </a:solidFill>
          </a:ln>
        </p:spPr>
        <p:txBody>
          <a:bodyPr anchor="ctr">
            <a:spAutoFit/>
          </a:bodyPr>
          <a:lstStyle/>
          <a:p>
            <a:pPr algn="ctr">
              <a:defRPr/>
            </a:pPr>
            <a:r>
              <a:rPr lang="en-US" sz="800" b="1" dirty="0">
                <a:solidFill>
                  <a:srgbClr val="1F497D"/>
                </a:solidFill>
              </a:rPr>
              <a:t>Sub-Fund 10</a:t>
            </a:r>
          </a:p>
        </p:txBody>
      </p:sp>
      <p:sp>
        <p:nvSpPr>
          <p:cNvPr id="93" name="TextBox 92"/>
          <p:cNvSpPr txBox="1"/>
          <p:nvPr/>
        </p:nvSpPr>
        <p:spPr>
          <a:xfrm>
            <a:off x="4674239" y="4850822"/>
            <a:ext cx="1005840" cy="457200"/>
          </a:xfrm>
          <a:prstGeom prst="rect">
            <a:avLst/>
          </a:prstGeom>
          <a:solidFill>
            <a:schemeClr val="accent1">
              <a:lumMod val="20000"/>
              <a:lumOff val="80000"/>
            </a:schemeClr>
          </a:solidFill>
          <a:ln>
            <a:solidFill>
              <a:schemeClr val="dk1">
                <a:shade val="95000"/>
                <a:satMod val="105000"/>
              </a:schemeClr>
            </a:solidFill>
          </a:ln>
        </p:spPr>
        <p:txBody>
          <a:bodyPr anchor="ctr">
            <a:spAutoFit/>
          </a:bodyPr>
          <a:lstStyle/>
          <a:p>
            <a:pPr algn="ctr">
              <a:defRPr/>
            </a:pPr>
            <a:r>
              <a:rPr lang="en-US" sz="800" dirty="0">
                <a:solidFill>
                  <a:srgbClr val="1F497D"/>
                </a:solidFill>
              </a:rPr>
              <a:t>Class N or Z (USD)</a:t>
            </a:r>
          </a:p>
          <a:p>
            <a:pPr algn="ctr">
              <a:defRPr/>
            </a:pPr>
            <a:endParaRPr lang="en-US" sz="800" dirty="0">
              <a:solidFill>
                <a:srgbClr val="1F497D"/>
              </a:solidFill>
            </a:endParaRPr>
          </a:p>
        </p:txBody>
      </p:sp>
      <p:sp>
        <p:nvSpPr>
          <p:cNvPr id="79955" name="Rectangle 6"/>
          <p:cNvSpPr>
            <a:spLocks noChangeArrowheads="1"/>
          </p:cNvSpPr>
          <p:nvPr/>
        </p:nvSpPr>
        <p:spPr bwMode="auto">
          <a:xfrm>
            <a:off x="4674239" y="5677760"/>
            <a:ext cx="1005840" cy="457200"/>
          </a:xfrm>
          <a:prstGeom prst="rect">
            <a:avLst/>
          </a:prstGeom>
          <a:solidFill>
            <a:srgbClr val="D2FEE0"/>
          </a:solidFill>
          <a:ln w="9525">
            <a:solidFill>
              <a:schemeClr val="tx1"/>
            </a:solidFill>
            <a:miter lim="800000"/>
            <a:headEnd/>
            <a:tailEnd/>
          </a:ln>
        </p:spPr>
        <p:txBody>
          <a:bodyPr wrap="none" anchor="ctr"/>
          <a:lstStyle/>
          <a:p>
            <a:pPr algn="ctr"/>
            <a:r>
              <a:rPr lang="en-US" sz="800" dirty="0">
                <a:solidFill>
                  <a:srgbClr val="1F497D"/>
                </a:solidFill>
              </a:rPr>
              <a:t>Wrap / Clean Class</a:t>
            </a:r>
          </a:p>
        </p:txBody>
      </p:sp>
      <p:sp>
        <p:nvSpPr>
          <p:cNvPr id="79957" name="TextBox 96"/>
          <p:cNvSpPr txBox="1">
            <a:spLocks noChangeArrowheads="1"/>
          </p:cNvSpPr>
          <p:nvPr/>
        </p:nvSpPr>
        <p:spPr bwMode="auto">
          <a:xfrm flipH="1">
            <a:off x="5108004" y="5372899"/>
            <a:ext cx="279400" cy="246063"/>
          </a:xfrm>
          <a:prstGeom prst="rect">
            <a:avLst/>
          </a:prstGeom>
          <a:noFill/>
          <a:ln w="9525">
            <a:noFill/>
            <a:miter lim="800000"/>
            <a:headEnd/>
            <a:tailEnd/>
          </a:ln>
        </p:spPr>
        <p:txBody>
          <a:bodyPr>
            <a:spAutoFit/>
          </a:bodyPr>
          <a:lstStyle/>
          <a:p>
            <a:r>
              <a:rPr lang="en-US" sz="1000" dirty="0">
                <a:solidFill>
                  <a:srgbClr val="1F497D"/>
                </a:solidFill>
              </a:rPr>
              <a:t>$</a:t>
            </a:r>
          </a:p>
        </p:txBody>
      </p:sp>
      <p:sp>
        <p:nvSpPr>
          <p:cNvPr id="79958" name="TextBox 193"/>
          <p:cNvSpPr txBox="1">
            <a:spLocks noChangeArrowheads="1"/>
          </p:cNvSpPr>
          <p:nvPr/>
        </p:nvSpPr>
        <p:spPr bwMode="auto">
          <a:xfrm>
            <a:off x="636934" y="1215805"/>
            <a:ext cx="4183063" cy="276225"/>
          </a:xfrm>
          <a:prstGeom prst="rect">
            <a:avLst/>
          </a:prstGeom>
          <a:noFill/>
          <a:ln w="9525">
            <a:noFill/>
            <a:miter lim="800000"/>
            <a:headEnd/>
            <a:tailEnd/>
          </a:ln>
        </p:spPr>
        <p:txBody>
          <a:bodyPr>
            <a:spAutoFit/>
          </a:bodyPr>
          <a:lstStyle/>
          <a:p>
            <a:r>
              <a:rPr lang="en-US" sz="1200" dirty="0">
                <a:solidFill>
                  <a:srgbClr val="FF0000"/>
                </a:solidFill>
              </a:rPr>
              <a:t>Structuring To Reach Distribution Channel</a:t>
            </a:r>
          </a:p>
        </p:txBody>
      </p:sp>
      <p:cxnSp>
        <p:nvCxnSpPr>
          <p:cNvPr id="13" name="Connector: Elbow 12">
            <a:extLst>
              <a:ext uri="{FF2B5EF4-FFF2-40B4-BE49-F238E27FC236}">
                <a16:creationId xmlns:a16="http://schemas.microsoft.com/office/drawing/2014/main" id="{87536C3E-CA43-7955-F20B-01E8FCFF3B7C}"/>
              </a:ext>
            </a:extLst>
          </p:cNvPr>
          <p:cNvCxnSpPr>
            <a:cxnSpLocks/>
            <a:stCxn id="99" idx="0"/>
            <a:endCxn id="178" idx="0"/>
          </p:cNvCxnSpPr>
          <p:nvPr/>
        </p:nvCxnSpPr>
        <p:spPr>
          <a:xfrm rot="16200000" flipH="1">
            <a:off x="4634532" y="50974"/>
            <a:ext cx="3175" cy="7250906"/>
          </a:xfrm>
          <a:prstGeom prst="bentConnector3">
            <a:avLst>
              <a:gd name="adj1" fmla="val -7200000"/>
            </a:avLst>
          </a:prstGeom>
        </p:spPr>
        <p:style>
          <a:lnRef idx="1">
            <a:schemeClr val="dk1"/>
          </a:lnRef>
          <a:fillRef idx="0">
            <a:schemeClr val="dk1"/>
          </a:fillRef>
          <a:effectRef idx="0">
            <a:schemeClr val="dk1"/>
          </a:effectRef>
          <a:fontRef idx="minor">
            <a:schemeClr val="tx1"/>
          </a:fontRef>
        </p:style>
      </p:cxnSp>
      <p:cxnSp>
        <p:nvCxnSpPr>
          <p:cNvPr id="71" name="Straight Connector 70">
            <a:extLst>
              <a:ext uri="{FF2B5EF4-FFF2-40B4-BE49-F238E27FC236}">
                <a16:creationId xmlns:a16="http://schemas.microsoft.com/office/drawing/2014/main" id="{EFEFFEBD-609F-3D8D-3D47-99C459E3EB19}"/>
              </a:ext>
            </a:extLst>
          </p:cNvPr>
          <p:cNvCxnSpPr>
            <a:cxnSpLocks/>
            <a:stCxn id="100" idx="6"/>
            <a:endCxn id="125" idx="1"/>
          </p:cNvCxnSpPr>
          <p:nvPr/>
        </p:nvCxnSpPr>
        <p:spPr>
          <a:xfrm flipV="1">
            <a:off x="5780824" y="2326211"/>
            <a:ext cx="1495962" cy="440074"/>
          </a:xfrm>
          <a:prstGeom prst="line">
            <a:avLst/>
          </a:prstGeom>
        </p:spPr>
        <p:style>
          <a:lnRef idx="1">
            <a:schemeClr val="dk1"/>
          </a:lnRef>
          <a:fillRef idx="0">
            <a:schemeClr val="dk1"/>
          </a:fillRef>
          <a:effectRef idx="0">
            <a:schemeClr val="dk1"/>
          </a:effectRef>
          <a:fontRef idx="minor">
            <a:schemeClr val="tx1"/>
          </a:fontRef>
        </p:style>
      </p:cxnSp>
      <p:cxnSp>
        <p:nvCxnSpPr>
          <p:cNvPr id="73" name="Straight Connector 72">
            <a:extLst>
              <a:ext uri="{FF2B5EF4-FFF2-40B4-BE49-F238E27FC236}">
                <a16:creationId xmlns:a16="http://schemas.microsoft.com/office/drawing/2014/main" id="{AB950E29-D8A3-F0BF-173C-935AAB8E0F75}"/>
              </a:ext>
            </a:extLst>
          </p:cNvPr>
          <p:cNvCxnSpPr>
            <a:stCxn id="100" idx="6"/>
            <a:endCxn id="134" idx="1"/>
          </p:cNvCxnSpPr>
          <p:nvPr/>
        </p:nvCxnSpPr>
        <p:spPr>
          <a:xfrm>
            <a:off x="5780824" y="2766285"/>
            <a:ext cx="1495962" cy="455276"/>
          </a:xfrm>
          <a:prstGeom prst="line">
            <a:avLst/>
          </a:prstGeom>
        </p:spPr>
        <p:style>
          <a:lnRef idx="1">
            <a:schemeClr val="dk1"/>
          </a:lnRef>
          <a:fillRef idx="0">
            <a:schemeClr val="dk1"/>
          </a:fillRef>
          <a:effectRef idx="0">
            <a:schemeClr val="dk1"/>
          </a:effectRef>
          <a:fontRef idx="minor">
            <a:schemeClr val="tx1"/>
          </a:fontRef>
        </p:style>
      </p:cxnSp>
      <p:cxnSp>
        <p:nvCxnSpPr>
          <p:cNvPr id="75" name="Straight Connector 74">
            <a:extLst>
              <a:ext uri="{FF2B5EF4-FFF2-40B4-BE49-F238E27FC236}">
                <a16:creationId xmlns:a16="http://schemas.microsoft.com/office/drawing/2014/main" id="{8449C562-0066-3B8A-D53F-38DA50AE8D93}"/>
              </a:ext>
            </a:extLst>
          </p:cNvPr>
          <p:cNvCxnSpPr>
            <a:stCxn id="100" idx="6"/>
            <a:endCxn id="128" idx="1"/>
          </p:cNvCxnSpPr>
          <p:nvPr/>
        </p:nvCxnSpPr>
        <p:spPr>
          <a:xfrm flipV="1">
            <a:off x="5780824" y="2766284"/>
            <a:ext cx="1495962" cy="1"/>
          </a:xfrm>
          <a:prstGeom prst="line">
            <a:avLst/>
          </a:prstGeom>
        </p:spPr>
        <p:style>
          <a:lnRef idx="1">
            <a:schemeClr val="dk1"/>
          </a:lnRef>
          <a:fillRef idx="0">
            <a:schemeClr val="dk1"/>
          </a:fillRef>
          <a:effectRef idx="0">
            <a:schemeClr val="dk1"/>
          </a:effectRef>
          <a:fontRef idx="minor">
            <a:schemeClr val="tx1"/>
          </a:fontRef>
        </p:style>
      </p:cxnSp>
      <p:cxnSp>
        <p:nvCxnSpPr>
          <p:cNvPr id="79887" name="Connector: Elbow 79886">
            <a:extLst>
              <a:ext uri="{FF2B5EF4-FFF2-40B4-BE49-F238E27FC236}">
                <a16:creationId xmlns:a16="http://schemas.microsoft.com/office/drawing/2014/main" id="{67D52104-7A59-9112-D58A-13A8B41B3AD9}"/>
              </a:ext>
            </a:extLst>
          </p:cNvPr>
          <p:cNvCxnSpPr>
            <a:stCxn id="99" idx="2"/>
            <a:endCxn id="178" idx="2"/>
          </p:cNvCxnSpPr>
          <p:nvPr/>
        </p:nvCxnSpPr>
        <p:spPr>
          <a:xfrm rot="16200000" flipH="1">
            <a:off x="4634533" y="406574"/>
            <a:ext cx="3175" cy="7250906"/>
          </a:xfrm>
          <a:prstGeom prst="bentConnector3">
            <a:avLst>
              <a:gd name="adj1" fmla="val 7300000"/>
            </a:avLst>
          </a:prstGeom>
        </p:spPr>
        <p:style>
          <a:lnRef idx="1">
            <a:schemeClr val="dk1"/>
          </a:lnRef>
          <a:fillRef idx="0">
            <a:schemeClr val="dk1"/>
          </a:fillRef>
          <a:effectRef idx="0">
            <a:schemeClr val="dk1"/>
          </a:effectRef>
          <a:fontRef idx="minor">
            <a:schemeClr val="tx1"/>
          </a:fontRef>
        </p:style>
      </p:cxnSp>
      <p:cxnSp>
        <p:nvCxnSpPr>
          <p:cNvPr id="146" name="Connector: Elbow 145">
            <a:extLst>
              <a:ext uri="{FF2B5EF4-FFF2-40B4-BE49-F238E27FC236}">
                <a16:creationId xmlns:a16="http://schemas.microsoft.com/office/drawing/2014/main" id="{FBC35F57-0FFD-6F60-FE1B-4E32CA91982C}"/>
              </a:ext>
            </a:extLst>
          </p:cNvPr>
          <p:cNvCxnSpPr>
            <a:stCxn id="103" idx="0"/>
            <a:endCxn id="106" idx="0"/>
          </p:cNvCxnSpPr>
          <p:nvPr/>
        </p:nvCxnSpPr>
        <p:spPr>
          <a:xfrm rot="5400000" flipH="1" flipV="1">
            <a:off x="4482469" y="1377372"/>
            <a:ext cx="12700" cy="6946900"/>
          </a:xfrm>
          <a:prstGeom prst="bentConnector3">
            <a:avLst>
              <a:gd name="adj1" fmla="val 1800000"/>
            </a:avLst>
          </a:prstGeom>
        </p:spPr>
        <p:style>
          <a:lnRef idx="1">
            <a:schemeClr val="dk1"/>
          </a:lnRef>
          <a:fillRef idx="0">
            <a:schemeClr val="dk1"/>
          </a:fillRef>
          <a:effectRef idx="0">
            <a:schemeClr val="dk1"/>
          </a:effectRef>
          <a:fontRef idx="minor">
            <a:schemeClr val="tx1"/>
          </a:fontRef>
        </p:style>
      </p:cxnSp>
      <p:cxnSp>
        <p:nvCxnSpPr>
          <p:cNvPr id="79904" name="Straight Arrow Connector 79903">
            <a:extLst>
              <a:ext uri="{FF2B5EF4-FFF2-40B4-BE49-F238E27FC236}">
                <a16:creationId xmlns:a16="http://schemas.microsoft.com/office/drawing/2014/main" id="{E5CA1CD9-456B-B764-E7E1-6D5EE93A41F4}"/>
              </a:ext>
            </a:extLst>
          </p:cNvPr>
          <p:cNvCxnSpPr/>
          <p:nvPr/>
        </p:nvCxnSpPr>
        <p:spPr>
          <a:xfrm>
            <a:off x="5135019" y="5350991"/>
            <a:ext cx="0" cy="27432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79905" name="Straight Arrow Connector 79904">
            <a:extLst>
              <a:ext uri="{FF2B5EF4-FFF2-40B4-BE49-F238E27FC236}">
                <a16:creationId xmlns:a16="http://schemas.microsoft.com/office/drawing/2014/main" id="{21973F21-C3AF-603C-335E-6E2B7F32DFDE}"/>
              </a:ext>
            </a:extLst>
          </p:cNvPr>
          <p:cNvCxnSpPr/>
          <p:nvPr/>
        </p:nvCxnSpPr>
        <p:spPr>
          <a:xfrm>
            <a:off x="3711539" y="5335739"/>
            <a:ext cx="0" cy="27432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79909" name="Straight Connector 79908">
            <a:extLst>
              <a:ext uri="{FF2B5EF4-FFF2-40B4-BE49-F238E27FC236}">
                <a16:creationId xmlns:a16="http://schemas.microsoft.com/office/drawing/2014/main" id="{35BF173F-0BF3-5065-BBC7-59048FCD9DCB}"/>
              </a:ext>
            </a:extLst>
          </p:cNvPr>
          <p:cNvCxnSpPr>
            <a:cxnSpLocks/>
            <a:stCxn id="104" idx="0"/>
          </p:cNvCxnSpPr>
          <p:nvPr/>
        </p:nvCxnSpPr>
        <p:spPr>
          <a:xfrm flipV="1">
            <a:off x="2398399" y="4625788"/>
            <a:ext cx="0" cy="225034"/>
          </a:xfrm>
          <a:prstGeom prst="line">
            <a:avLst/>
          </a:prstGeom>
        </p:spPr>
        <p:style>
          <a:lnRef idx="1">
            <a:schemeClr val="dk1"/>
          </a:lnRef>
          <a:fillRef idx="0">
            <a:schemeClr val="dk1"/>
          </a:fillRef>
          <a:effectRef idx="0">
            <a:schemeClr val="dk1"/>
          </a:effectRef>
          <a:fontRef idx="minor">
            <a:schemeClr val="tx1"/>
          </a:fontRef>
        </p:style>
      </p:cxnSp>
      <p:cxnSp>
        <p:nvCxnSpPr>
          <p:cNvPr id="79918" name="Straight Connector 79917">
            <a:extLst>
              <a:ext uri="{FF2B5EF4-FFF2-40B4-BE49-F238E27FC236}">
                <a16:creationId xmlns:a16="http://schemas.microsoft.com/office/drawing/2014/main" id="{B72513E3-82C0-063B-58C5-4A0A7544812E}"/>
              </a:ext>
            </a:extLst>
          </p:cNvPr>
          <p:cNvCxnSpPr>
            <a:cxnSpLocks/>
            <a:stCxn id="107" idx="0"/>
          </p:cNvCxnSpPr>
          <p:nvPr/>
        </p:nvCxnSpPr>
        <p:spPr>
          <a:xfrm flipV="1">
            <a:off x="3787779" y="4625788"/>
            <a:ext cx="0" cy="225034"/>
          </a:xfrm>
          <a:prstGeom prst="line">
            <a:avLst/>
          </a:prstGeom>
        </p:spPr>
        <p:style>
          <a:lnRef idx="1">
            <a:schemeClr val="dk1"/>
          </a:lnRef>
          <a:fillRef idx="0">
            <a:schemeClr val="dk1"/>
          </a:fillRef>
          <a:effectRef idx="0">
            <a:schemeClr val="dk1"/>
          </a:effectRef>
          <a:fontRef idx="minor">
            <a:schemeClr val="tx1"/>
          </a:fontRef>
        </p:style>
      </p:cxnSp>
      <p:cxnSp>
        <p:nvCxnSpPr>
          <p:cNvPr id="79921" name="Straight Connector 79920">
            <a:extLst>
              <a:ext uri="{FF2B5EF4-FFF2-40B4-BE49-F238E27FC236}">
                <a16:creationId xmlns:a16="http://schemas.microsoft.com/office/drawing/2014/main" id="{5D62821A-B712-AEE4-B66D-C7EFE43444F5}"/>
              </a:ext>
            </a:extLst>
          </p:cNvPr>
          <p:cNvCxnSpPr>
            <a:stCxn id="93" idx="0"/>
          </p:cNvCxnSpPr>
          <p:nvPr/>
        </p:nvCxnSpPr>
        <p:spPr>
          <a:xfrm flipV="1">
            <a:off x="5177159" y="4625788"/>
            <a:ext cx="298" cy="225034"/>
          </a:xfrm>
          <a:prstGeom prst="line">
            <a:avLst/>
          </a:prstGeom>
        </p:spPr>
        <p:style>
          <a:lnRef idx="1">
            <a:schemeClr val="dk1"/>
          </a:lnRef>
          <a:fillRef idx="0">
            <a:schemeClr val="dk1"/>
          </a:fillRef>
          <a:effectRef idx="0">
            <a:schemeClr val="dk1"/>
          </a:effectRef>
          <a:fontRef idx="minor">
            <a:schemeClr val="tx1"/>
          </a:fontRef>
        </p:style>
      </p:cxnSp>
      <p:cxnSp>
        <p:nvCxnSpPr>
          <p:cNvPr id="79930" name="Straight Connector 79929">
            <a:extLst>
              <a:ext uri="{FF2B5EF4-FFF2-40B4-BE49-F238E27FC236}">
                <a16:creationId xmlns:a16="http://schemas.microsoft.com/office/drawing/2014/main" id="{759C30E9-A7DF-4BC8-8195-609B8BE2D6D8}"/>
              </a:ext>
            </a:extLst>
          </p:cNvPr>
          <p:cNvCxnSpPr>
            <a:stCxn id="105" idx="0"/>
          </p:cNvCxnSpPr>
          <p:nvPr/>
        </p:nvCxnSpPr>
        <p:spPr>
          <a:xfrm flipV="1">
            <a:off x="6566539" y="4625788"/>
            <a:ext cx="1161" cy="225034"/>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7466375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Content Placeholder 2"/>
          <p:cNvSpPr>
            <a:spLocks noGrp="1"/>
          </p:cNvSpPr>
          <p:nvPr>
            <p:ph idx="1"/>
          </p:nvPr>
        </p:nvSpPr>
        <p:spPr>
          <a:xfrm>
            <a:off x="609598" y="1358386"/>
            <a:ext cx="7783631" cy="4141227"/>
          </a:xfrm>
        </p:spPr>
        <p:txBody>
          <a:bodyPr/>
          <a:lstStyle/>
          <a:p>
            <a:r>
              <a:rPr lang="en-US" dirty="0"/>
              <a:t>The large percentage of funds domiciled in the U.K., France, Italy, Spain and Germany are mainly investment funds organized in those jurisdictions to be sold domestically and not on a cross-border basis.</a:t>
            </a:r>
          </a:p>
          <a:p>
            <a:r>
              <a:rPr lang="en-US" dirty="0"/>
              <a:t>Luxembourg and Ireland remain the domiciles of choice for UCITS to be sold cross-border.</a:t>
            </a:r>
          </a:p>
          <a:p>
            <a:r>
              <a:rPr lang="en-US" dirty="0"/>
              <a:t>At this time, there are not many substantive differences between Ireland and Luxembourg as a fund domicile.</a:t>
            </a:r>
          </a:p>
          <a:p>
            <a:endParaRPr lang="en-US" dirty="0"/>
          </a:p>
        </p:txBody>
      </p:sp>
      <p:sp>
        <p:nvSpPr>
          <p:cNvPr id="3" name="Date Placeholder 2">
            <a:extLst>
              <a:ext uri="{FF2B5EF4-FFF2-40B4-BE49-F238E27FC236}">
                <a16:creationId xmlns:a16="http://schemas.microsoft.com/office/drawing/2014/main" id="{D4B7A6BE-6E0C-2269-86F1-72F7A7E52616}"/>
              </a:ext>
            </a:extLst>
          </p:cNvPr>
          <p:cNvSpPr>
            <a:spLocks noGrp="1"/>
          </p:cNvSpPr>
          <p:nvPr>
            <p:ph type="dt" sz="half" idx="10"/>
          </p:nvPr>
        </p:nvSpPr>
        <p:spPr>
          <a:xfrm>
            <a:off x="5405258" y="6258510"/>
            <a:ext cx="2194560" cy="365125"/>
          </a:xfrm>
        </p:spPr>
        <p:txBody>
          <a:bodyPr/>
          <a:lstStyle/>
          <a:p>
            <a:fld id="{DE11DF30-E361-4895-8580-8D7D4B529B7D}" type="datetime4">
              <a:rPr lang="en-US" smtClean="0"/>
              <a:pPr/>
              <a:t>September 20, 2023</a:t>
            </a:fld>
            <a:endParaRPr lang="en-US" dirty="0"/>
          </a:p>
        </p:txBody>
      </p:sp>
      <p:sp>
        <p:nvSpPr>
          <p:cNvPr id="2" name="Footer Placeholder 1">
            <a:extLst>
              <a:ext uri="{FF2B5EF4-FFF2-40B4-BE49-F238E27FC236}">
                <a16:creationId xmlns:a16="http://schemas.microsoft.com/office/drawing/2014/main" id="{347C2054-6432-5956-03D6-8FBE55EC0E57}"/>
              </a:ext>
            </a:extLst>
          </p:cNvPr>
          <p:cNvSpPr>
            <a:spLocks noGrp="1"/>
          </p:cNvSpPr>
          <p:nvPr>
            <p:ph type="ftr" sz="quarter" idx="11"/>
          </p:nvPr>
        </p:nvSpPr>
        <p:spPr>
          <a:xfrm>
            <a:off x="609599" y="6248883"/>
            <a:ext cx="4622973" cy="365125"/>
          </a:xfrm>
        </p:spPr>
        <p:txBody>
          <a:bodyPr/>
          <a:lstStyle/>
          <a:p>
            <a:r>
              <a:rPr lang="en-US"/>
              <a:t>Developments in the Regulation of Financial Products</a:t>
            </a:r>
            <a:endParaRPr lang="en-US" dirty="0"/>
          </a:p>
        </p:txBody>
      </p:sp>
      <p:sp>
        <p:nvSpPr>
          <p:cNvPr id="26628" name="Slide Number Placeholder 4"/>
          <p:cNvSpPr>
            <a:spLocks noGrp="1"/>
          </p:cNvSpPr>
          <p:nvPr>
            <p:ph type="sldNum" sz="quarter" idx="12"/>
          </p:nvPr>
        </p:nvSpPr>
        <p:spPr>
          <a:xfrm>
            <a:off x="7880591" y="6258510"/>
            <a:ext cx="512638" cy="365125"/>
          </a:xfrm>
        </p:spPr>
        <p:txBody>
          <a:bodyPr/>
          <a:lstStyle/>
          <a:p>
            <a:fld id="{653D5172-6BA1-4809-87EC-31501A37173B}" type="slidenum">
              <a:rPr lang="en-US" smtClean="0"/>
              <a:pPr/>
              <a:t>13</a:t>
            </a:fld>
            <a:endParaRPr lang="en-US" dirty="0"/>
          </a:p>
        </p:txBody>
      </p:sp>
      <p:sp>
        <p:nvSpPr>
          <p:cNvPr id="26626" name="Title 1"/>
          <p:cNvSpPr>
            <a:spLocks noGrp="1"/>
          </p:cNvSpPr>
          <p:nvPr>
            <p:ph type="title"/>
          </p:nvPr>
        </p:nvSpPr>
        <p:spPr>
          <a:xfrm>
            <a:off x="609599" y="395595"/>
            <a:ext cx="7783630" cy="1320800"/>
          </a:xfrm>
        </p:spPr>
        <p:txBody>
          <a:bodyPr/>
          <a:lstStyle/>
          <a:p>
            <a:r>
              <a:rPr lang="en-US" dirty="0"/>
              <a:t>Choice of Domicile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Content Placeholder 2"/>
          <p:cNvSpPr>
            <a:spLocks noGrp="1"/>
          </p:cNvSpPr>
          <p:nvPr>
            <p:ph idx="1"/>
          </p:nvPr>
        </p:nvSpPr>
        <p:spPr>
          <a:xfrm>
            <a:off x="609598" y="1358386"/>
            <a:ext cx="7783631" cy="4141227"/>
          </a:xfrm>
        </p:spPr>
        <p:txBody>
          <a:bodyPr/>
          <a:lstStyle/>
          <a:p>
            <a:r>
              <a:rPr lang="en-US" b="1" dirty="0"/>
              <a:t>Luxembourg </a:t>
            </a:r>
            <a:r>
              <a:rPr lang="en-US" dirty="0"/>
              <a:t>is the world’s second largest fund center (the largest being the United States) and was the first Member State of the European Union to implement the UCITS Directive.</a:t>
            </a:r>
          </a:p>
          <a:p>
            <a:pPr lvl="1"/>
            <a:r>
              <a:rPr lang="en-US" dirty="0"/>
              <a:t>Luxembourg as a preferred fund domicile for UCITS builds upon its long history in the financial services and banking sectors.</a:t>
            </a:r>
          </a:p>
          <a:p>
            <a:r>
              <a:rPr lang="en-US" b="1" dirty="0"/>
              <a:t>Ireland </a:t>
            </a:r>
            <a:r>
              <a:rPr lang="en-US" dirty="0"/>
              <a:t>has developed more recently into one of the leading international fund centers with a strong presence in fund administration.</a:t>
            </a:r>
          </a:p>
          <a:p>
            <a:pPr lvl="1"/>
            <a:r>
              <a:rPr lang="en-US" dirty="0"/>
              <a:t>In 1987, the Irish Government “ring fenced” for tax purposes an area formerly known as the Customs House Docks in central Dublin, which became known as the International Financial Services Centre (“IFSC”), thereby creating a fund administration center out of which the UCITS industry in Ireland has grown.</a:t>
            </a:r>
          </a:p>
          <a:p>
            <a:endParaRPr lang="en-US" dirty="0"/>
          </a:p>
        </p:txBody>
      </p:sp>
      <p:sp>
        <p:nvSpPr>
          <p:cNvPr id="3" name="Date Placeholder 2">
            <a:extLst>
              <a:ext uri="{FF2B5EF4-FFF2-40B4-BE49-F238E27FC236}">
                <a16:creationId xmlns:a16="http://schemas.microsoft.com/office/drawing/2014/main" id="{5208CBC3-ECA4-EFD7-3827-F3CC30492415}"/>
              </a:ext>
            </a:extLst>
          </p:cNvPr>
          <p:cNvSpPr>
            <a:spLocks noGrp="1"/>
          </p:cNvSpPr>
          <p:nvPr>
            <p:ph type="dt" sz="half" idx="10"/>
          </p:nvPr>
        </p:nvSpPr>
        <p:spPr>
          <a:xfrm>
            <a:off x="5405258" y="6258510"/>
            <a:ext cx="2194560" cy="365125"/>
          </a:xfrm>
        </p:spPr>
        <p:txBody>
          <a:bodyPr/>
          <a:lstStyle/>
          <a:p>
            <a:fld id="{AA3F05D8-101D-4AC0-ACEB-752C23423AF0}" type="datetime4">
              <a:rPr lang="en-US" smtClean="0"/>
              <a:pPr/>
              <a:t>September 20, 2023</a:t>
            </a:fld>
            <a:endParaRPr lang="en-US" dirty="0"/>
          </a:p>
        </p:txBody>
      </p:sp>
      <p:sp>
        <p:nvSpPr>
          <p:cNvPr id="2" name="Footer Placeholder 1">
            <a:extLst>
              <a:ext uri="{FF2B5EF4-FFF2-40B4-BE49-F238E27FC236}">
                <a16:creationId xmlns:a16="http://schemas.microsoft.com/office/drawing/2014/main" id="{23BA0C18-3C53-DCBA-5BF5-8870DA90C587}"/>
              </a:ext>
            </a:extLst>
          </p:cNvPr>
          <p:cNvSpPr>
            <a:spLocks noGrp="1"/>
          </p:cNvSpPr>
          <p:nvPr>
            <p:ph type="ftr" sz="quarter" idx="11"/>
          </p:nvPr>
        </p:nvSpPr>
        <p:spPr>
          <a:xfrm>
            <a:off x="609599" y="6248883"/>
            <a:ext cx="4622973" cy="365125"/>
          </a:xfrm>
        </p:spPr>
        <p:txBody>
          <a:bodyPr/>
          <a:lstStyle/>
          <a:p>
            <a:r>
              <a:rPr lang="en-US"/>
              <a:t>Developments in the Regulation of Financial Products</a:t>
            </a:r>
            <a:endParaRPr lang="en-US" dirty="0"/>
          </a:p>
        </p:txBody>
      </p:sp>
      <p:sp>
        <p:nvSpPr>
          <p:cNvPr id="27652" name="Slide Number Placeholder 4"/>
          <p:cNvSpPr>
            <a:spLocks noGrp="1"/>
          </p:cNvSpPr>
          <p:nvPr>
            <p:ph type="sldNum" sz="quarter" idx="12"/>
          </p:nvPr>
        </p:nvSpPr>
        <p:spPr>
          <a:xfrm>
            <a:off x="7880591" y="6258510"/>
            <a:ext cx="512638" cy="365125"/>
          </a:xfrm>
        </p:spPr>
        <p:txBody>
          <a:bodyPr/>
          <a:lstStyle/>
          <a:p>
            <a:fld id="{D62DEC51-8718-4CDA-A224-BEB937C21E39}" type="slidenum">
              <a:rPr lang="en-US" smtClean="0"/>
              <a:pPr/>
              <a:t>14</a:t>
            </a:fld>
            <a:endParaRPr lang="en-US" dirty="0"/>
          </a:p>
        </p:txBody>
      </p:sp>
      <p:sp>
        <p:nvSpPr>
          <p:cNvPr id="27650" name="Title 1"/>
          <p:cNvSpPr>
            <a:spLocks noGrp="1"/>
          </p:cNvSpPr>
          <p:nvPr>
            <p:ph type="title"/>
          </p:nvPr>
        </p:nvSpPr>
        <p:spPr>
          <a:xfrm>
            <a:off x="609599" y="395595"/>
            <a:ext cx="7783630" cy="1320800"/>
          </a:xfrm>
        </p:spPr>
        <p:txBody>
          <a:bodyPr/>
          <a:lstStyle/>
          <a:p>
            <a:r>
              <a:rPr lang="en-US"/>
              <a:t>Choice of Domicile</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Content Placeholder 2"/>
          <p:cNvSpPr>
            <a:spLocks noGrp="1"/>
          </p:cNvSpPr>
          <p:nvPr>
            <p:ph idx="1"/>
          </p:nvPr>
        </p:nvSpPr>
        <p:spPr>
          <a:xfrm>
            <a:off x="609598" y="1430352"/>
            <a:ext cx="7783631" cy="4141227"/>
          </a:xfrm>
        </p:spPr>
        <p:txBody>
          <a:bodyPr/>
          <a:lstStyle/>
          <a:p>
            <a:r>
              <a:rPr lang="en-US" dirty="0"/>
              <a:t>Structure Options</a:t>
            </a:r>
          </a:p>
          <a:p>
            <a:r>
              <a:rPr lang="en-US" dirty="0"/>
              <a:t>General Requirements</a:t>
            </a:r>
          </a:p>
          <a:p>
            <a:r>
              <a:rPr lang="en-US" dirty="0"/>
              <a:t>Authorization</a:t>
            </a:r>
          </a:p>
          <a:p>
            <a:r>
              <a:rPr lang="en-US" dirty="0"/>
              <a:t>Management Company Approval</a:t>
            </a:r>
          </a:p>
          <a:p>
            <a:r>
              <a:rPr lang="en-US" dirty="0"/>
              <a:t>Investment Adviser Approval</a:t>
            </a:r>
          </a:p>
        </p:txBody>
      </p:sp>
      <p:sp>
        <p:nvSpPr>
          <p:cNvPr id="3" name="Date Placeholder 2">
            <a:extLst>
              <a:ext uri="{FF2B5EF4-FFF2-40B4-BE49-F238E27FC236}">
                <a16:creationId xmlns:a16="http://schemas.microsoft.com/office/drawing/2014/main" id="{14DF8653-ABF3-A130-F287-7A62C99E8FE6}"/>
              </a:ext>
            </a:extLst>
          </p:cNvPr>
          <p:cNvSpPr>
            <a:spLocks noGrp="1"/>
          </p:cNvSpPr>
          <p:nvPr>
            <p:ph type="dt" sz="half" idx="10"/>
          </p:nvPr>
        </p:nvSpPr>
        <p:spPr>
          <a:xfrm>
            <a:off x="5405258" y="6258510"/>
            <a:ext cx="2194560" cy="365125"/>
          </a:xfrm>
        </p:spPr>
        <p:txBody>
          <a:bodyPr/>
          <a:lstStyle/>
          <a:p>
            <a:fld id="{C74D66A0-83D5-465D-AF4F-F78CD53FDF94}" type="datetime4">
              <a:rPr lang="en-US" smtClean="0"/>
              <a:pPr/>
              <a:t>September 20, 2023</a:t>
            </a:fld>
            <a:endParaRPr lang="en-US" dirty="0"/>
          </a:p>
        </p:txBody>
      </p:sp>
      <p:sp>
        <p:nvSpPr>
          <p:cNvPr id="2" name="Footer Placeholder 1">
            <a:extLst>
              <a:ext uri="{FF2B5EF4-FFF2-40B4-BE49-F238E27FC236}">
                <a16:creationId xmlns:a16="http://schemas.microsoft.com/office/drawing/2014/main" id="{C5393F4B-7689-7381-7C05-D3F8DB32C4D0}"/>
              </a:ext>
            </a:extLst>
          </p:cNvPr>
          <p:cNvSpPr>
            <a:spLocks noGrp="1"/>
          </p:cNvSpPr>
          <p:nvPr>
            <p:ph type="ftr" sz="quarter" idx="11"/>
          </p:nvPr>
        </p:nvSpPr>
        <p:spPr>
          <a:xfrm>
            <a:off x="609599" y="6248883"/>
            <a:ext cx="4622973" cy="365125"/>
          </a:xfrm>
        </p:spPr>
        <p:txBody>
          <a:bodyPr/>
          <a:lstStyle/>
          <a:p>
            <a:r>
              <a:rPr lang="en-US"/>
              <a:t>Developments in the Regulation of Financial Products</a:t>
            </a:r>
            <a:endParaRPr lang="en-US" dirty="0"/>
          </a:p>
        </p:txBody>
      </p:sp>
      <p:sp>
        <p:nvSpPr>
          <p:cNvPr id="31748" name="Slide Number Placeholder 4"/>
          <p:cNvSpPr>
            <a:spLocks noGrp="1"/>
          </p:cNvSpPr>
          <p:nvPr>
            <p:ph type="sldNum" sz="quarter" idx="12"/>
          </p:nvPr>
        </p:nvSpPr>
        <p:spPr>
          <a:xfrm>
            <a:off x="7880591" y="6258510"/>
            <a:ext cx="512638" cy="365125"/>
          </a:xfrm>
        </p:spPr>
        <p:txBody>
          <a:bodyPr/>
          <a:lstStyle/>
          <a:p>
            <a:fld id="{B0AE47FC-92C1-4DA7-BC62-8A2BA568A6A3}" type="slidenum">
              <a:rPr lang="en-US" smtClean="0"/>
              <a:pPr/>
              <a:t>15</a:t>
            </a:fld>
            <a:endParaRPr lang="en-US" dirty="0"/>
          </a:p>
        </p:txBody>
      </p:sp>
      <p:sp>
        <p:nvSpPr>
          <p:cNvPr id="31746" name="Title 1"/>
          <p:cNvSpPr>
            <a:spLocks noGrp="1"/>
          </p:cNvSpPr>
          <p:nvPr>
            <p:ph type="title"/>
          </p:nvPr>
        </p:nvSpPr>
        <p:spPr>
          <a:xfrm>
            <a:off x="609599" y="395595"/>
            <a:ext cx="7783630" cy="1320800"/>
          </a:xfrm>
        </p:spPr>
        <p:txBody>
          <a:bodyPr/>
          <a:lstStyle/>
          <a:p>
            <a:r>
              <a:rPr lang="en-US" dirty="0"/>
              <a:t>Structuring – The Basics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idx="1"/>
          </p:nvPr>
        </p:nvSpPr>
        <p:spPr>
          <a:xfrm>
            <a:off x="609598" y="1900136"/>
            <a:ext cx="7783631" cy="4141227"/>
          </a:xfrm>
        </p:spPr>
        <p:txBody>
          <a:bodyPr/>
          <a:lstStyle/>
          <a:p>
            <a:r>
              <a:rPr lang="en-US"/>
              <a:t>UCITS shall be constituted according to local law, either under the law of contract (as common funds managed by management companies) or under statute (as investment companies).</a:t>
            </a:r>
          </a:p>
          <a:p>
            <a:pPr lvl="1"/>
            <a:r>
              <a:rPr lang="en-US"/>
              <a:t>Common Fund</a:t>
            </a:r>
          </a:p>
          <a:p>
            <a:pPr lvl="2"/>
            <a:r>
              <a:rPr lang="en-US" i="1"/>
              <a:t>Fonds Commun de Placement </a:t>
            </a:r>
            <a:r>
              <a:rPr lang="en-US"/>
              <a:t>("FCP")  (Luxembourg)</a:t>
            </a:r>
          </a:p>
          <a:p>
            <a:pPr lvl="2"/>
            <a:r>
              <a:rPr lang="en-US"/>
              <a:t>Common Contractual Fund (Ireland)</a:t>
            </a:r>
          </a:p>
          <a:p>
            <a:pPr lvl="1"/>
            <a:r>
              <a:rPr lang="en-US"/>
              <a:t>Investment Company</a:t>
            </a:r>
          </a:p>
          <a:p>
            <a:pPr lvl="2"/>
            <a:r>
              <a:rPr lang="fr-FR" i="1"/>
              <a:t>Société d'Investissement À Capital Variable </a:t>
            </a:r>
            <a:r>
              <a:rPr lang="en-US"/>
              <a:t>(Luxembourg investment company)</a:t>
            </a:r>
          </a:p>
          <a:p>
            <a:pPr lvl="2"/>
            <a:r>
              <a:rPr lang="en-US"/>
              <a:t>The Irish Collective Asset-management Vehicle (ICAV) / Investment Company with Variable Capital organized as a public limited company (PLC) (Ireland)</a:t>
            </a:r>
          </a:p>
          <a:p>
            <a:endParaRPr lang="en-US" dirty="0"/>
          </a:p>
        </p:txBody>
      </p:sp>
      <p:sp>
        <p:nvSpPr>
          <p:cNvPr id="6" name="Date Placeholder 5">
            <a:extLst>
              <a:ext uri="{FF2B5EF4-FFF2-40B4-BE49-F238E27FC236}">
                <a16:creationId xmlns:a16="http://schemas.microsoft.com/office/drawing/2014/main" id="{0CEE3DDD-081F-6949-071F-77853514F0F7}"/>
              </a:ext>
            </a:extLst>
          </p:cNvPr>
          <p:cNvSpPr>
            <a:spLocks noGrp="1"/>
          </p:cNvSpPr>
          <p:nvPr>
            <p:ph type="dt" sz="half" idx="10"/>
          </p:nvPr>
        </p:nvSpPr>
        <p:spPr>
          <a:xfrm>
            <a:off x="5405258" y="6258510"/>
            <a:ext cx="2194560" cy="365125"/>
          </a:xfrm>
        </p:spPr>
        <p:txBody>
          <a:bodyPr/>
          <a:lstStyle/>
          <a:p>
            <a:fld id="{B30235A6-716C-4113-89C8-3A78CF1D2C5A}" type="datetime4">
              <a:rPr lang="en-US" smtClean="0"/>
              <a:pPr/>
              <a:t>September 20, 2023</a:t>
            </a:fld>
            <a:endParaRPr lang="en-US" dirty="0"/>
          </a:p>
        </p:txBody>
      </p:sp>
      <p:sp>
        <p:nvSpPr>
          <p:cNvPr id="5" name="Footer Placeholder 4">
            <a:extLst>
              <a:ext uri="{FF2B5EF4-FFF2-40B4-BE49-F238E27FC236}">
                <a16:creationId xmlns:a16="http://schemas.microsoft.com/office/drawing/2014/main" id="{E28B7065-478C-97DE-D262-B30A0CE702FB}"/>
              </a:ext>
            </a:extLst>
          </p:cNvPr>
          <p:cNvSpPr>
            <a:spLocks noGrp="1"/>
          </p:cNvSpPr>
          <p:nvPr>
            <p:ph type="ftr" sz="quarter" idx="11"/>
          </p:nvPr>
        </p:nvSpPr>
        <p:spPr>
          <a:xfrm>
            <a:off x="609599" y="6248883"/>
            <a:ext cx="4622973" cy="365125"/>
          </a:xfrm>
        </p:spPr>
        <p:txBody>
          <a:bodyPr/>
          <a:lstStyle/>
          <a:p>
            <a:r>
              <a:rPr lang="en-US"/>
              <a:t>Developments in the Regulation of Financial Products</a:t>
            </a:r>
            <a:endParaRPr lang="en-US" dirty="0"/>
          </a:p>
        </p:txBody>
      </p:sp>
      <p:sp>
        <p:nvSpPr>
          <p:cNvPr id="32772" name="Slide Number Placeholder 5"/>
          <p:cNvSpPr>
            <a:spLocks noGrp="1"/>
          </p:cNvSpPr>
          <p:nvPr>
            <p:ph type="sldNum" sz="quarter" idx="12"/>
          </p:nvPr>
        </p:nvSpPr>
        <p:spPr>
          <a:xfrm>
            <a:off x="7880591" y="6258510"/>
            <a:ext cx="512638" cy="365125"/>
          </a:xfrm>
        </p:spPr>
        <p:txBody>
          <a:bodyPr/>
          <a:lstStyle/>
          <a:p>
            <a:fld id="{D70935EF-F5BB-47AE-9FEB-41DB87100082}" type="slidenum">
              <a:rPr lang="en-US" smtClean="0"/>
              <a:pPr/>
              <a:t>16</a:t>
            </a:fld>
            <a:endParaRPr lang="en-US" dirty="0"/>
          </a:p>
        </p:txBody>
      </p:sp>
      <p:sp>
        <p:nvSpPr>
          <p:cNvPr id="32770" name="Title 1"/>
          <p:cNvSpPr>
            <a:spLocks noGrp="1"/>
          </p:cNvSpPr>
          <p:nvPr>
            <p:ph type="title"/>
          </p:nvPr>
        </p:nvSpPr>
        <p:spPr>
          <a:xfrm>
            <a:off x="609599" y="395595"/>
            <a:ext cx="7783630" cy="1320800"/>
          </a:xfrm>
        </p:spPr>
        <p:txBody>
          <a:bodyPr/>
          <a:lstStyle/>
          <a:p>
            <a:r>
              <a:rPr lang="en-US"/>
              <a:t>Structuring – The Basics</a:t>
            </a:r>
            <a:endParaRPr lang="en-US" dirty="0"/>
          </a:p>
        </p:txBody>
      </p:sp>
      <p:sp>
        <p:nvSpPr>
          <p:cNvPr id="8" name="TextBox 7">
            <a:extLst>
              <a:ext uri="{FF2B5EF4-FFF2-40B4-BE49-F238E27FC236}">
                <a16:creationId xmlns:a16="http://schemas.microsoft.com/office/drawing/2014/main" id="{EB2CAFB1-1D0B-1081-D681-CA27A4EB349C}"/>
              </a:ext>
            </a:extLst>
          </p:cNvPr>
          <p:cNvSpPr txBox="1"/>
          <p:nvPr/>
        </p:nvSpPr>
        <p:spPr>
          <a:xfrm>
            <a:off x="609599" y="1457308"/>
            <a:ext cx="7783512" cy="369332"/>
          </a:xfrm>
          <a:prstGeom prst="rect">
            <a:avLst/>
          </a:prstGeom>
          <a:noFill/>
        </p:spPr>
        <p:txBody>
          <a:bodyPr wrap="square">
            <a:spAutoFit/>
          </a:bodyPr>
          <a:lstStyle/>
          <a:p>
            <a:pPr marL="0" indent="0">
              <a:buNone/>
            </a:pPr>
            <a:r>
              <a:rPr lang="en-US" u="sng" dirty="0">
                <a:solidFill>
                  <a:srgbClr val="FF0000"/>
                </a:solidFill>
              </a:rPr>
              <a:t>Structure Options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Content Placeholder 2"/>
          <p:cNvSpPr>
            <a:spLocks noGrp="1"/>
          </p:cNvSpPr>
          <p:nvPr>
            <p:ph idx="1"/>
          </p:nvPr>
        </p:nvSpPr>
        <p:spPr>
          <a:xfrm>
            <a:off x="609598" y="1900136"/>
            <a:ext cx="7783631" cy="4141227"/>
          </a:xfrm>
        </p:spPr>
        <p:txBody>
          <a:bodyPr>
            <a:normAutofit/>
          </a:bodyPr>
          <a:lstStyle/>
          <a:p>
            <a:r>
              <a:rPr lang="en-US" dirty="0"/>
              <a:t>In addition to complying with the definition of a UCITS, a UCITS must:</a:t>
            </a:r>
          </a:p>
          <a:p>
            <a:pPr lvl="1"/>
            <a:r>
              <a:rPr lang="en-US" dirty="0"/>
              <a:t>Be open-ended (investors are able to sell their shares back to the UCITS, either directly or indirectly at least every 14 days);</a:t>
            </a:r>
          </a:p>
          <a:p>
            <a:pPr lvl="1"/>
            <a:r>
              <a:rPr lang="en-US" dirty="0"/>
              <a:t>Have an approved UCITS’ management company, or alternatively in the case of an investment company, it is self-managed and complies with the requirements similar to those of an approved UCITS management company</a:t>
            </a:r>
          </a:p>
          <a:p>
            <a:pPr lvl="1"/>
            <a:r>
              <a:rPr lang="en-US" dirty="0"/>
              <a:t>Have substance in home Member State jurisdiction</a:t>
            </a:r>
          </a:p>
          <a:p>
            <a:pPr lvl="1"/>
            <a:r>
              <a:rPr lang="en-US" dirty="0"/>
              <a:t>Have a custodian, administrator and transfer agent located in the Home Member State (“central administration”);</a:t>
            </a:r>
          </a:p>
          <a:p>
            <a:pPr lvl="1"/>
            <a:r>
              <a:rPr lang="en-US" dirty="0"/>
              <a:t>Invest in transferable securities and/or other liquid financial assets (money market instruments, cash deposits, other UCIs and financial derivatives); and</a:t>
            </a:r>
          </a:p>
          <a:p>
            <a:pPr lvl="1"/>
            <a:r>
              <a:rPr lang="en-US" dirty="0"/>
              <a:t>Comply with specific investment rules.</a:t>
            </a:r>
          </a:p>
        </p:txBody>
      </p:sp>
      <p:sp>
        <p:nvSpPr>
          <p:cNvPr id="6" name="Date Placeholder 5">
            <a:extLst>
              <a:ext uri="{FF2B5EF4-FFF2-40B4-BE49-F238E27FC236}">
                <a16:creationId xmlns:a16="http://schemas.microsoft.com/office/drawing/2014/main" id="{D4422D11-7A89-01BA-F4E5-69CA09BFFB4A}"/>
              </a:ext>
            </a:extLst>
          </p:cNvPr>
          <p:cNvSpPr>
            <a:spLocks noGrp="1"/>
          </p:cNvSpPr>
          <p:nvPr>
            <p:ph type="dt" sz="half" idx="10"/>
          </p:nvPr>
        </p:nvSpPr>
        <p:spPr>
          <a:xfrm>
            <a:off x="5405258" y="6258510"/>
            <a:ext cx="2194560" cy="365125"/>
          </a:xfrm>
        </p:spPr>
        <p:txBody>
          <a:bodyPr/>
          <a:lstStyle/>
          <a:p>
            <a:fld id="{93C2C631-16BA-4B6B-B75B-FD50D008386C}" type="datetime4">
              <a:rPr lang="en-US" smtClean="0"/>
              <a:pPr/>
              <a:t>September 20, 2023</a:t>
            </a:fld>
            <a:endParaRPr lang="en-US" dirty="0"/>
          </a:p>
        </p:txBody>
      </p:sp>
      <p:sp>
        <p:nvSpPr>
          <p:cNvPr id="5" name="Footer Placeholder 4">
            <a:extLst>
              <a:ext uri="{FF2B5EF4-FFF2-40B4-BE49-F238E27FC236}">
                <a16:creationId xmlns:a16="http://schemas.microsoft.com/office/drawing/2014/main" id="{FAC39D3D-6C33-C9F1-D362-A2C309E1A12E}"/>
              </a:ext>
            </a:extLst>
          </p:cNvPr>
          <p:cNvSpPr>
            <a:spLocks noGrp="1"/>
          </p:cNvSpPr>
          <p:nvPr>
            <p:ph type="ftr" sz="quarter" idx="11"/>
          </p:nvPr>
        </p:nvSpPr>
        <p:spPr>
          <a:xfrm>
            <a:off x="609599" y="6248883"/>
            <a:ext cx="4622973" cy="365125"/>
          </a:xfrm>
        </p:spPr>
        <p:txBody>
          <a:bodyPr/>
          <a:lstStyle/>
          <a:p>
            <a:r>
              <a:rPr lang="en-US"/>
              <a:t>Developments in the Regulation of Financial Products</a:t>
            </a:r>
            <a:endParaRPr lang="en-US" dirty="0"/>
          </a:p>
        </p:txBody>
      </p:sp>
      <p:sp>
        <p:nvSpPr>
          <p:cNvPr id="33796" name="Slide Number Placeholder 4"/>
          <p:cNvSpPr>
            <a:spLocks noGrp="1"/>
          </p:cNvSpPr>
          <p:nvPr>
            <p:ph type="sldNum" sz="quarter" idx="12"/>
          </p:nvPr>
        </p:nvSpPr>
        <p:spPr>
          <a:xfrm>
            <a:off x="7880591" y="6258510"/>
            <a:ext cx="512638" cy="365125"/>
          </a:xfrm>
        </p:spPr>
        <p:txBody>
          <a:bodyPr/>
          <a:lstStyle/>
          <a:p>
            <a:fld id="{0C2E3736-0939-4289-8A4C-EFFC1E3239B3}" type="slidenum">
              <a:rPr lang="en-US" smtClean="0"/>
              <a:pPr/>
              <a:t>17</a:t>
            </a:fld>
            <a:endParaRPr lang="en-US" dirty="0"/>
          </a:p>
        </p:txBody>
      </p:sp>
      <p:sp>
        <p:nvSpPr>
          <p:cNvPr id="33794" name="Title 1"/>
          <p:cNvSpPr>
            <a:spLocks noGrp="1"/>
          </p:cNvSpPr>
          <p:nvPr>
            <p:ph type="title"/>
          </p:nvPr>
        </p:nvSpPr>
        <p:spPr>
          <a:xfrm>
            <a:off x="609599" y="395595"/>
            <a:ext cx="7783630" cy="1320800"/>
          </a:xfrm>
        </p:spPr>
        <p:txBody>
          <a:bodyPr/>
          <a:lstStyle/>
          <a:p>
            <a:r>
              <a:rPr lang="en-US" dirty="0"/>
              <a:t>Structuring – The Basics</a:t>
            </a:r>
          </a:p>
        </p:txBody>
      </p:sp>
      <p:sp>
        <p:nvSpPr>
          <p:cNvPr id="8" name="TextBox 7">
            <a:extLst>
              <a:ext uri="{FF2B5EF4-FFF2-40B4-BE49-F238E27FC236}">
                <a16:creationId xmlns:a16="http://schemas.microsoft.com/office/drawing/2014/main" id="{F2535149-EAC9-E276-DD60-8BDC3BE7C5A8}"/>
              </a:ext>
            </a:extLst>
          </p:cNvPr>
          <p:cNvSpPr txBox="1"/>
          <p:nvPr/>
        </p:nvSpPr>
        <p:spPr>
          <a:xfrm>
            <a:off x="609599" y="1508857"/>
            <a:ext cx="7783512" cy="369332"/>
          </a:xfrm>
          <a:prstGeom prst="rect">
            <a:avLst/>
          </a:prstGeom>
          <a:noFill/>
        </p:spPr>
        <p:txBody>
          <a:bodyPr wrap="square">
            <a:spAutoFit/>
          </a:bodyPr>
          <a:lstStyle/>
          <a:p>
            <a:r>
              <a:rPr lang="en-US" u="sng" dirty="0">
                <a:solidFill>
                  <a:srgbClr val="FF0000"/>
                </a:solidFill>
              </a:rPr>
              <a:t>General Requirements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Content Placeholder 2"/>
          <p:cNvSpPr>
            <a:spLocks noGrp="1"/>
          </p:cNvSpPr>
          <p:nvPr>
            <p:ph idx="1"/>
          </p:nvPr>
        </p:nvSpPr>
        <p:spPr>
          <a:xfrm>
            <a:off x="609598" y="1900136"/>
            <a:ext cx="7783631" cy="4141227"/>
          </a:xfrm>
        </p:spPr>
        <p:txBody>
          <a:bodyPr/>
          <a:lstStyle/>
          <a:p>
            <a:r>
              <a:rPr lang="en-US" dirty="0"/>
              <a:t>No UCITS shall carry on activities unless it has been approved by the competent authorities of the Member State in which the UCITS is situated. Such authorization shall be valid for all other Member States. </a:t>
            </a:r>
          </a:p>
          <a:p>
            <a:r>
              <a:rPr lang="en-US" dirty="0"/>
              <a:t>A unit trust (e.g., FCP, CCF, unit trust) shall be authorized only if the competent authorities have approved the management company, the fund rules and the choice of depositary. </a:t>
            </a:r>
          </a:p>
          <a:p>
            <a:r>
              <a:rPr lang="en-US" dirty="0"/>
              <a:t>The competent authorities (e.g., Central Bank or CSSF) may not authorize a UCITS if the management company or investment company does not comply with the Directive. </a:t>
            </a:r>
          </a:p>
          <a:p>
            <a:endParaRPr lang="en-US" dirty="0"/>
          </a:p>
        </p:txBody>
      </p:sp>
      <p:sp>
        <p:nvSpPr>
          <p:cNvPr id="6" name="Date Placeholder 5">
            <a:extLst>
              <a:ext uri="{FF2B5EF4-FFF2-40B4-BE49-F238E27FC236}">
                <a16:creationId xmlns:a16="http://schemas.microsoft.com/office/drawing/2014/main" id="{658EDEC8-B9C9-7378-A9A4-EE52975D03BB}"/>
              </a:ext>
            </a:extLst>
          </p:cNvPr>
          <p:cNvSpPr>
            <a:spLocks noGrp="1"/>
          </p:cNvSpPr>
          <p:nvPr>
            <p:ph type="dt" sz="half" idx="10"/>
          </p:nvPr>
        </p:nvSpPr>
        <p:spPr>
          <a:xfrm>
            <a:off x="5405258" y="6258510"/>
            <a:ext cx="2194560" cy="365125"/>
          </a:xfrm>
        </p:spPr>
        <p:txBody>
          <a:bodyPr/>
          <a:lstStyle/>
          <a:p>
            <a:fld id="{10B878BB-7A01-4053-B82A-6AD63FAD3E22}" type="datetime4">
              <a:rPr lang="en-US" smtClean="0"/>
              <a:pPr/>
              <a:t>September 20, 2023</a:t>
            </a:fld>
            <a:endParaRPr lang="en-US" dirty="0"/>
          </a:p>
        </p:txBody>
      </p:sp>
      <p:sp>
        <p:nvSpPr>
          <p:cNvPr id="5" name="Footer Placeholder 4">
            <a:extLst>
              <a:ext uri="{FF2B5EF4-FFF2-40B4-BE49-F238E27FC236}">
                <a16:creationId xmlns:a16="http://schemas.microsoft.com/office/drawing/2014/main" id="{903BBE7E-D82E-79C7-256F-5469AB700B72}"/>
              </a:ext>
            </a:extLst>
          </p:cNvPr>
          <p:cNvSpPr>
            <a:spLocks noGrp="1"/>
          </p:cNvSpPr>
          <p:nvPr>
            <p:ph type="ftr" sz="quarter" idx="11"/>
          </p:nvPr>
        </p:nvSpPr>
        <p:spPr>
          <a:xfrm>
            <a:off x="609599" y="6248883"/>
            <a:ext cx="4622973" cy="365125"/>
          </a:xfrm>
        </p:spPr>
        <p:txBody>
          <a:bodyPr/>
          <a:lstStyle/>
          <a:p>
            <a:r>
              <a:rPr lang="en-US"/>
              <a:t>Developments in the Regulation of Financial Products</a:t>
            </a:r>
            <a:endParaRPr lang="en-US" dirty="0"/>
          </a:p>
        </p:txBody>
      </p:sp>
      <p:sp>
        <p:nvSpPr>
          <p:cNvPr id="48132" name="Slide Number Placeholder 4"/>
          <p:cNvSpPr>
            <a:spLocks noGrp="1"/>
          </p:cNvSpPr>
          <p:nvPr>
            <p:ph type="sldNum" sz="quarter" idx="12"/>
          </p:nvPr>
        </p:nvSpPr>
        <p:spPr>
          <a:xfrm>
            <a:off x="7880591" y="6258510"/>
            <a:ext cx="512638" cy="365125"/>
          </a:xfrm>
        </p:spPr>
        <p:txBody>
          <a:bodyPr/>
          <a:lstStyle/>
          <a:p>
            <a:fld id="{2F44236C-2D86-449C-9894-07AFD5972E63}" type="slidenum">
              <a:rPr lang="en-US" smtClean="0"/>
              <a:pPr/>
              <a:t>18</a:t>
            </a:fld>
            <a:endParaRPr lang="en-US" dirty="0"/>
          </a:p>
        </p:txBody>
      </p:sp>
      <p:sp>
        <p:nvSpPr>
          <p:cNvPr id="48130" name="Title 1"/>
          <p:cNvSpPr>
            <a:spLocks noGrp="1"/>
          </p:cNvSpPr>
          <p:nvPr>
            <p:ph type="title"/>
          </p:nvPr>
        </p:nvSpPr>
        <p:spPr>
          <a:xfrm>
            <a:off x="609599" y="395595"/>
            <a:ext cx="7783630" cy="1320800"/>
          </a:xfrm>
        </p:spPr>
        <p:txBody>
          <a:bodyPr/>
          <a:lstStyle/>
          <a:p>
            <a:r>
              <a:rPr lang="en-US" dirty="0"/>
              <a:t>Structuring – The Basics</a:t>
            </a:r>
          </a:p>
        </p:txBody>
      </p:sp>
      <p:sp>
        <p:nvSpPr>
          <p:cNvPr id="7" name="TextBox 6">
            <a:extLst>
              <a:ext uri="{FF2B5EF4-FFF2-40B4-BE49-F238E27FC236}">
                <a16:creationId xmlns:a16="http://schemas.microsoft.com/office/drawing/2014/main" id="{28C39EC5-5DBA-3782-DC41-4AA41533CC3C}"/>
              </a:ext>
            </a:extLst>
          </p:cNvPr>
          <p:cNvSpPr txBox="1"/>
          <p:nvPr/>
        </p:nvSpPr>
        <p:spPr>
          <a:xfrm>
            <a:off x="609599" y="1508857"/>
            <a:ext cx="7783512" cy="369332"/>
          </a:xfrm>
          <a:prstGeom prst="rect">
            <a:avLst/>
          </a:prstGeom>
          <a:noFill/>
        </p:spPr>
        <p:txBody>
          <a:bodyPr wrap="square">
            <a:spAutoFit/>
          </a:bodyPr>
          <a:lstStyle/>
          <a:p>
            <a:r>
              <a:rPr lang="en-US" u="sng" dirty="0">
                <a:solidFill>
                  <a:srgbClr val="FF0000"/>
                </a:solidFill>
              </a:rPr>
              <a:t>Authorization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Content Placeholder 2"/>
          <p:cNvSpPr>
            <a:spLocks noGrp="1"/>
          </p:cNvSpPr>
          <p:nvPr>
            <p:ph idx="1"/>
          </p:nvPr>
        </p:nvSpPr>
        <p:spPr>
          <a:xfrm>
            <a:off x="609598" y="1900136"/>
            <a:ext cx="7783631" cy="4141227"/>
          </a:xfrm>
        </p:spPr>
        <p:txBody>
          <a:bodyPr>
            <a:normAutofit/>
          </a:bodyPr>
          <a:lstStyle/>
          <a:p>
            <a:r>
              <a:rPr lang="en-US" dirty="0"/>
              <a:t>A UCITS must have a management company approved by Home Member State. </a:t>
            </a:r>
          </a:p>
          <a:p>
            <a:r>
              <a:rPr lang="en-US" dirty="0"/>
              <a:t>A UCITS investment company (ICAV, </a:t>
            </a:r>
            <a:r>
              <a:rPr lang="en-US" dirty="0" err="1"/>
              <a:t>SICAV</a:t>
            </a:r>
            <a:r>
              <a:rPr lang="en-US" dirty="0"/>
              <a:t>) must either appoint a management company (which complies with Art. 5) or designate itself as “self-managed” .</a:t>
            </a:r>
          </a:p>
          <a:p>
            <a:r>
              <a:rPr lang="en-US" dirty="0"/>
              <a:t>Common Funds (e.g., </a:t>
            </a:r>
            <a:r>
              <a:rPr lang="en-US" dirty="0" err="1"/>
              <a:t>FCP</a:t>
            </a:r>
            <a:r>
              <a:rPr lang="en-US" dirty="0"/>
              <a:t>) are required to appoint a management company. </a:t>
            </a:r>
          </a:p>
          <a:p>
            <a:r>
              <a:rPr lang="en-US" dirty="0"/>
              <a:t>Practically, a UCITS may be (i) self-managed; (ii) establish its own management company in accordance with the criteria of the Directive and home law; or (iii) “rent” the services of an existing management company.</a:t>
            </a:r>
          </a:p>
          <a:p>
            <a:endParaRPr lang="en-US" dirty="0"/>
          </a:p>
        </p:txBody>
      </p:sp>
      <p:sp>
        <p:nvSpPr>
          <p:cNvPr id="6" name="Date Placeholder 5">
            <a:extLst>
              <a:ext uri="{FF2B5EF4-FFF2-40B4-BE49-F238E27FC236}">
                <a16:creationId xmlns:a16="http://schemas.microsoft.com/office/drawing/2014/main" id="{D1468325-6EAE-4920-9DC8-0B941801B499}"/>
              </a:ext>
            </a:extLst>
          </p:cNvPr>
          <p:cNvSpPr>
            <a:spLocks noGrp="1"/>
          </p:cNvSpPr>
          <p:nvPr>
            <p:ph type="dt" sz="half" idx="10"/>
          </p:nvPr>
        </p:nvSpPr>
        <p:spPr>
          <a:xfrm>
            <a:off x="5405258" y="6258510"/>
            <a:ext cx="2194560" cy="365125"/>
          </a:xfrm>
        </p:spPr>
        <p:txBody>
          <a:bodyPr/>
          <a:lstStyle/>
          <a:p>
            <a:fld id="{8F386EF8-4A9B-4BBB-A2EA-9720299E1F4C}" type="datetime4">
              <a:rPr lang="en-US" smtClean="0"/>
              <a:pPr/>
              <a:t>September 20, 2023</a:t>
            </a:fld>
            <a:endParaRPr lang="en-US" dirty="0"/>
          </a:p>
        </p:txBody>
      </p:sp>
      <p:sp>
        <p:nvSpPr>
          <p:cNvPr id="5" name="Footer Placeholder 4">
            <a:extLst>
              <a:ext uri="{FF2B5EF4-FFF2-40B4-BE49-F238E27FC236}">
                <a16:creationId xmlns:a16="http://schemas.microsoft.com/office/drawing/2014/main" id="{729085FE-2892-0C0E-4169-B7A7752E1923}"/>
              </a:ext>
            </a:extLst>
          </p:cNvPr>
          <p:cNvSpPr>
            <a:spLocks noGrp="1"/>
          </p:cNvSpPr>
          <p:nvPr>
            <p:ph type="ftr" sz="quarter" idx="11"/>
          </p:nvPr>
        </p:nvSpPr>
        <p:spPr>
          <a:xfrm>
            <a:off x="609599" y="6248883"/>
            <a:ext cx="4622973" cy="365125"/>
          </a:xfrm>
        </p:spPr>
        <p:txBody>
          <a:bodyPr/>
          <a:lstStyle/>
          <a:p>
            <a:r>
              <a:rPr lang="en-US"/>
              <a:t>Developments in the Regulation of Financial Products</a:t>
            </a:r>
            <a:endParaRPr lang="en-US" dirty="0"/>
          </a:p>
        </p:txBody>
      </p:sp>
      <p:sp>
        <p:nvSpPr>
          <p:cNvPr id="49156" name="Slide Number Placeholder 4"/>
          <p:cNvSpPr>
            <a:spLocks noGrp="1"/>
          </p:cNvSpPr>
          <p:nvPr>
            <p:ph type="sldNum" sz="quarter" idx="12"/>
          </p:nvPr>
        </p:nvSpPr>
        <p:spPr>
          <a:xfrm>
            <a:off x="7880591" y="6258510"/>
            <a:ext cx="512638" cy="365125"/>
          </a:xfrm>
        </p:spPr>
        <p:txBody>
          <a:bodyPr/>
          <a:lstStyle/>
          <a:p>
            <a:fld id="{C87FF161-6B9C-4827-BA8D-35CADF2B4E34}" type="slidenum">
              <a:rPr lang="en-US" smtClean="0"/>
              <a:pPr/>
              <a:t>19</a:t>
            </a:fld>
            <a:endParaRPr lang="en-US" dirty="0"/>
          </a:p>
        </p:txBody>
      </p:sp>
      <p:sp>
        <p:nvSpPr>
          <p:cNvPr id="49154" name="Title 1"/>
          <p:cNvSpPr>
            <a:spLocks noGrp="1"/>
          </p:cNvSpPr>
          <p:nvPr>
            <p:ph type="title"/>
          </p:nvPr>
        </p:nvSpPr>
        <p:spPr>
          <a:xfrm>
            <a:off x="609599" y="395595"/>
            <a:ext cx="7783630" cy="1320800"/>
          </a:xfrm>
        </p:spPr>
        <p:txBody>
          <a:bodyPr/>
          <a:lstStyle/>
          <a:p>
            <a:r>
              <a:rPr lang="en-US" dirty="0"/>
              <a:t>Structuring – The Basics</a:t>
            </a:r>
          </a:p>
        </p:txBody>
      </p:sp>
      <p:sp>
        <p:nvSpPr>
          <p:cNvPr id="7" name="TextBox 6">
            <a:extLst>
              <a:ext uri="{FF2B5EF4-FFF2-40B4-BE49-F238E27FC236}">
                <a16:creationId xmlns:a16="http://schemas.microsoft.com/office/drawing/2014/main" id="{88A5F103-DDCD-FD90-AD3D-467133CFBD88}"/>
              </a:ext>
            </a:extLst>
          </p:cNvPr>
          <p:cNvSpPr txBox="1"/>
          <p:nvPr/>
        </p:nvSpPr>
        <p:spPr>
          <a:xfrm>
            <a:off x="609599" y="1508857"/>
            <a:ext cx="7783512" cy="369332"/>
          </a:xfrm>
          <a:prstGeom prst="rect">
            <a:avLst/>
          </a:prstGeom>
          <a:noFill/>
        </p:spPr>
        <p:txBody>
          <a:bodyPr wrap="square">
            <a:spAutoFit/>
          </a:bodyPr>
          <a:lstStyle/>
          <a:p>
            <a:r>
              <a:rPr lang="en-US" u="sng" dirty="0">
                <a:solidFill>
                  <a:srgbClr val="FF0000"/>
                </a:solidFill>
              </a:rPr>
              <a:t>Management Company Approval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49" name="Group 10248">
            <a:extLst>
              <a:ext uri="{FF2B5EF4-FFF2-40B4-BE49-F238E27FC236}">
                <a16:creationId xmlns:a16="http://schemas.microsoft.com/office/drawing/2014/main" id="{09EA7EA7-74F5-4EE2-8E3D-1A10308259D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9144001" cy="6866467"/>
            <a:chOff x="0" y="-8467"/>
            <a:chExt cx="12192000" cy="6866467"/>
          </a:xfrm>
        </p:grpSpPr>
        <p:cxnSp>
          <p:nvCxnSpPr>
            <p:cNvPr id="10250" name="Straight Connector 10249">
              <a:extLst>
                <a:ext uri="{FF2B5EF4-FFF2-40B4-BE49-F238E27FC236}">
                  <a16:creationId xmlns:a16="http://schemas.microsoft.com/office/drawing/2014/main" id="{A5CE79B5-7EE4-424D-AD14-5DEFB61B85C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0251" name="Straight Connector 10250">
              <a:extLst>
                <a:ext uri="{FF2B5EF4-FFF2-40B4-BE49-F238E27FC236}">
                  <a16:creationId xmlns:a16="http://schemas.microsoft.com/office/drawing/2014/main" id="{696C926F-F999-44BA-8D86-9EAB51D6501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0252" name="Rectangle 23">
              <a:extLst>
                <a:ext uri="{FF2B5EF4-FFF2-40B4-BE49-F238E27FC236}">
                  <a16:creationId xmlns:a16="http://schemas.microsoft.com/office/drawing/2014/main" id="{248745E7-0AF0-48F9-8E58-2673FC5F4F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253" name="Rectangle 25">
              <a:extLst>
                <a:ext uri="{FF2B5EF4-FFF2-40B4-BE49-F238E27FC236}">
                  <a16:creationId xmlns:a16="http://schemas.microsoft.com/office/drawing/2014/main" id="{9715E81A-D2E0-4431-9370-4E4A9ECA7F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254" name="Isosceles Triangle 10253">
              <a:extLst>
                <a:ext uri="{FF2B5EF4-FFF2-40B4-BE49-F238E27FC236}">
                  <a16:creationId xmlns:a16="http://schemas.microsoft.com/office/drawing/2014/main" id="{CEDB37A9-282D-4DDB-85AD-B2090A8253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255" name="Rectangle 27">
              <a:extLst>
                <a:ext uri="{FF2B5EF4-FFF2-40B4-BE49-F238E27FC236}">
                  <a16:creationId xmlns:a16="http://schemas.microsoft.com/office/drawing/2014/main" id="{533D5933-7F91-4F5E-BC31-42FD0E2D8D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256" name="Rectangle 28">
              <a:extLst>
                <a:ext uri="{FF2B5EF4-FFF2-40B4-BE49-F238E27FC236}">
                  <a16:creationId xmlns:a16="http://schemas.microsoft.com/office/drawing/2014/main" id="{37ADDF68-C9BE-46EA-83DE-2C07DD8396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257" name="Rectangle 29">
              <a:extLst>
                <a:ext uri="{FF2B5EF4-FFF2-40B4-BE49-F238E27FC236}">
                  <a16:creationId xmlns:a16="http://schemas.microsoft.com/office/drawing/2014/main" id="{10D67396-BABD-48A8-A892-CCB5095FA4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258" name="Isosceles Triangle 10257">
              <a:extLst>
                <a:ext uri="{FF2B5EF4-FFF2-40B4-BE49-F238E27FC236}">
                  <a16:creationId xmlns:a16="http://schemas.microsoft.com/office/drawing/2014/main" id="{626DA82A-72C2-4DF6-9CF0-0D1F6B96B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259" name="Isosceles Triangle 10258">
              <a:extLst>
                <a:ext uri="{FF2B5EF4-FFF2-40B4-BE49-F238E27FC236}">
                  <a16:creationId xmlns:a16="http://schemas.microsoft.com/office/drawing/2014/main" id="{8EE6DC63-4380-4BE0-A68A-8F01162BD1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useBgFill="1">
        <p:nvSpPr>
          <p:cNvPr id="10261" name="Rectangle 10260">
            <a:extLst>
              <a:ext uri="{FF2B5EF4-FFF2-40B4-BE49-F238E27FC236}">
                <a16:creationId xmlns:a16="http://schemas.microsoft.com/office/drawing/2014/main" id="{603AE127-802C-459A-A612-DB85B67F0D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itle 22">
            <a:extLst>
              <a:ext uri="{FF2B5EF4-FFF2-40B4-BE49-F238E27FC236}">
                <a16:creationId xmlns:a16="http://schemas.microsoft.com/office/drawing/2014/main" id="{BC827469-61C8-C5F8-8EC7-B067F0FAC1D1}"/>
              </a:ext>
            </a:extLst>
          </p:cNvPr>
          <p:cNvSpPr>
            <a:spLocks noGrp="1"/>
          </p:cNvSpPr>
          <p:nvPr>
            <p:ph type="title"/>
          </p:nvPr>
        </p:nvSpPr>
        <p:spPr>
          <a:xfrm>
            <a:off x="782962" y="1179151"/>
            <a:ext cx="2475485" cy="4463889"/>
          </a:xfrm>
        </p:spPr>
        <p:txBody>
          <a:bodyPr vert="horz" lIns="91440" tIns="45720" rIns="91440" bIns="45720" rtlCol="0" anchor="ctr">
            <a:normAutofit/>
          </a:bodyPr>
          <a:lstStyle/>
          <a:p>
            <a:r>
              <a:rPr lang="en-US" sz="3600"/>
              <a:t>Agenda</a:t>
            </a:r>
          </a:p>
        </p:txBody>
      </p:sp>
      <p:sp>
        <p:nvSpPr>
          <p:cNvPr id="10246" name="Isosceles Triangle 10262">
            <a:extLst>
              <a:ext uri="{FF2B5EF4-FFF2-40B4-BE49-F238E27FC236}">
                <a16:creationId xmlns:a16="http://schemas.microsoft.com/office/drawing/2014/main" id="{9323D83D-50D6-4040-A58B-FCEA340F8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336549"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0265" name="Straight Connector 10264">
            <a:extLst>
              <a:ext uri="{FF2B5EF4-FFF2-40B4-BE49-F238E27FC236}">
                <a16:creationId xmlns:a16="http://schemas.microsoft.com/office/drawing/2014/main" id="{1A1FE6BB-DFB2-4080-9B5E-076EF5DDE6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2502"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10243" name="Content Placeholder 2"/>
          <p:cNvSpPr>
            <a:spLocks noGrp="1"/>
          </p:cNvSpPr>
          <p:nvPr>
            <p:ph idx="1"/>
          </p:nvPr>
        </p:nvSpPr>
        <p:spPr>
          <a:xfrm>
            <a:off x="3734188" y="1109145"/>
            <a:ext cx="4755762" cy="4603900"/>
          </a:xfrm>
        </p:spPr>
        <p:txBody>
          <a:bodyPr vert="horz" lIns="91440" tIns="45720" rIns="91440" bIns="45720" rtlCol="0" anchor="ctr">
            <a:normAutofit/>
          </a:bodyPr>
          <a:lstStyle/>
          <a:p>
            <a:r>
              <a:rPr lang="en-US" dirty="0"/>
              <a:t>Introduction</a:t>
            </a:r>
          </a:p>
          <a:p>
            <a:r>
              <a:rPr lang="en-US" dirty="0"/>
              <a:t>Structuring – The Basics</a:t>
            </a:r>
          </a:p>
          <a:p>
            <a:r>
              <a:rPr lang="en-US" dirty="0"/>
              <a:t>Restrictions that Apply to Managing a UCITS</a:t>
            </a:r>
          </a:p>
          <a:p>
            <a:r>
              <a:rPr lang="en-US" dirty="0"/>
              <a:t>UCITS Distribution</a:t>
            </a:r>
          </a:p>
          <a:p>
            <a:r>
              <a:rPr lang="en-US" dirty="0"/>
              <a:t>Recent Regulatory Developments </a:t>
            </a:r>
          </a:p>
          <a:p>
            <a:r>
              <a:rPr lang="en-US" dirty="0"/>
              <a:t>Questions  </a:t>
            </a:r>
          </a:p>
        </p:txBody>
      </p:sp>
      <p:sp>
        <p:nvSpPr>
          <p:cNvPr id="10267" name="Isosceles Triangle 10266">
            <a:extLst>
              <a:ext uri="{FF2B5EF4-FFF2-40B4-BE49-F238E27FC236}">
                <a16:creationId xmlns:a16="http://schemas.microsoft.com/office/drawing/2014/main" id="{F10FD715-4DCE-4779-B634-EC78315EA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523104" y="0"/>
            <a:ext cx="631947"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24" name="Date Placeholder 2">
            <a:extLst>
              <a:ext uri="{FF2B5EF4-FFF2-40B4-BE49-F238E27FC236}">
                <a16:creationId xmlns:a16="http://schemas.microsoft.com/office/drawing/2014/main" id="{E214AEC5-2EC0-C0D0-B1F3-8AC265256D32}"/>
              </a:ext>
            </a:extLst>
          </p:cNvPr>
          <p:cNvSpPr txBox="1">
            <a:spLocks/>
          </p:cNvSpPr>
          <p:nvPr/>
        </p:nvSpPr>
        <p:spPr>
          <a:xfrm>
            <a:off x="5405258" y="6258510"/>
            <a:ext cx="2194560"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55092EB-D5DE-4DEB-82C3-6FAD5F4CB18A}" type="datetime4">
              <a:rPr lang="en-US" smtClean="0"/>
              <a:pPr/>
              <a:t>September 20, 2023</a:t>
            </a:fld>
            <a:endParaRPr lang="en-US" dirty="0"/>
          </a:p>
        </p:txBody>
      </p:sp>
      <p:sp>
        <p:nvSpPr>
          <p:cNvPr id="25" name="Footer Placeholder 3">
            <a:extLst>
              <a:ext uri="{FF2B5EF4-FFF2-40B4-BE49-F238E27FC236}">
                <a16:creationId xmlns:a16="http://schemas.microsoft.com/office/drawing/2014/main" id="{234892E7-1D91-C7D4-A823-7FFF5D8E2A9F}"/>
              </a:ext>
            </a:extLst>
          </p:cNvPr>
          <p:cNvSpPr txBox="1">
            <a:spLocks/>
          </p:cNvSpPr>
          <p:nvPr/>
        </p:nvSpPr>
        <p:spPr>
          <a:xfrm>
            <a:off x="609599" y="6248883"/>
            <a:ext cx="4622973" cy="365125"/>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Developments in the Regulation of Financial Products</a:t>
            </a:r>
            <a:endParaRPr lang="en-US" dirty="0"/>
          </a:p>
        </p:txBody>
      </p:sp>
      <p:sp>
        <p:nvSpPr>
          <p:cNvPr id="26" name="Slide Number Placeholder 4">
            <a:extLst>
              <a:ext uri="{FF2B5EF4-FFF2-40B4-BE49-F238E27FC236}">
                <a16:creationId xmlns:a16="http://schemas.microsoft.com/office/drawing/2014/main" id="{237E3DFB-446C-F728-17CA-311758E200C6}"/>
              </a:ext>
            </a:extLst>
          </p:cNvPr>
          <p:cNvSpPr txBox="1">
            <a:spLocks/>
          </p:cNvSpPr>
          <p:nvPr/>
        </p:nvSpPr>
        <p:spPr>
          <a:xfrm>
            <a:off x="7880591" y="6258510"/>
            <a:ext cx="512638"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333891-D5E7-4C7B-BF1D-E855E53CB5A8}" type="slidenum">
              <a:rPr lang="en-US" smtClean="0"/>
              <a:pPr/>
              <a:t>2</a:t>
            </a:fld>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Content Placeholder 4"/>
          <p:cNvSpPr>
            <a:spLocks noGrp="1"/>
          </p:cNvSpPr>
          <p:nvPr>
            <p:ph idx="1"/>
          </p:nvPr>
        </p:nvSpPr>
        <p:spPr>
          <a:xfrm>
            <a:off x="609598" y="1900136"/>
            <a:ext cx="7783631" cy="4141227"/>
          </a:xfrm>
        </p:spPr>
        <p:txBody>
          <a:bodyPr/>
          <a:lstStyle/>
          <a:p>
            <a:r>
              <a:rPr lang="en-US" dirty="0"/>
              <a:t>The requirements for a management company to a UCITS may be summarized as follows:</a:t>
            </a:r>
          </a:p>
          <a:p>
            <a:pPr lvl="1"/>
            <a:r>
              <a:rPr lang="en-US" dirty="0"/>
              <a:t>Prior authorization from the competent authority must be obtained.</a:t>
            </a:r>
          </a:p>
          <a:p>
            <a:pPr lvl="1"/>
            <a:r>
              <a:rPr lang="en-US" dirty="0"/>
              <a:t>Minimum capital at date of authorization is €1,250,000 plus 0.02% of the amount by which the assets under management exceed EUR 250 million, up to a maximum of EUR 10 million.</a:t>
            </a:r>
          </a:p>
          <a:p>
            <a:pPr lvl="1"/>
            <a:r>
              <a:rPr lang="en-US" dirty="0"/>
              <a:t>The application must be accompanied by a business plan (program of activity), setting out, </a:t>
            </a:r>
            <a:r>
              <a:rPr lang="en-US" i="1" dirty="0"/>
              <a:t>inter alia</a:t>
            </a:r>
            <a:r>
              <a:rPr lang="en-US" dirty="0"/>
              <a:t>, the organizational structure of the UCITS.</a:t>
            </a:r>
          </a:p>
          <a:p>
            <a:endParaRPr lang="en-US" dirty="0"/>
          </a:p>
        </p:txBody>
      </p:sp>
      <p:sp>
        <p:nvSpPr>
          <p:cNvPr id="6" name="Date Placeholder 5">
            <a:extLst>
              <a:ext uri="{FF2B5EF4-FFF2-40B4-BE49-F238E27FC236}">
                <a16:creationId xmlns:a16="http://schemas.microsoft.com/office/drawing/2014/main" id="{4F902F24-1725-1F38-8CBE-83462FE8DAA2}"/>
              </a:ext>
            </a:extLst>
          </p:cNvPr>
          <p:cNvSpPr>
            <a:spLocks noGrp="1"/>
          </p:cNvSpPr>
          <p:nvPr>
            <p:ph type="dt" sz="half" idx="10"/>
          </p:nvPr>
        </p:nvSpPr>
        <p:spPr>
          <a:xfrm>
            <a:off x="5405258" y="6258510"/>
            <a:ext cx="2194560" cy="365125"/>
          </a:xfrm>
        </p:spPr>
        <p:txBody>
          <a:bodyPr/>
          <a:lstStyle/>
          <a:p>
            <a:fld id="{063B9FAC-57E2-4FFF-B844-3ACEB539A2F0}" type="datetime4">
              <a:rPr lang="en-US" smtClean="0"/>
              <a:pPr/>
              <a:t>September 20, 2023</a:t>
            </a:fld>
            <a:endParaRPr lang="en-US" dirty="0"/>
          </a:p>
        </p:txBody>
      </p:sp>
      <p:sp>
        <p:nvSpPr>
          <p:cNvPr id="5" name="Footer Placeholder 4">
            <a:extLst>
              <a:ext uri="{FF2B5EF4-FFF2-40B4-BE49-F238E27FC236}">
                <a16:creationId xmlns:a16="http://schemas.microsoft.com/office/drawing/2014/main" id="{AE546259-E1C8-915B-37CD-995FBD0770DF}"/>
              </a:ext>
            </a:extLst>
          </p:cNvPr>
          <p:cNvSpPr>
            <a:spLocks noGrp="1"/>
          </p:cNvSpPr>
          <p:nvPr>
            <p:ph type="ftr" sz="quarter" idx="11"/>
          </p:nvPr>
        </p:nvSpPr>
        <p:spPr>
          <a:xfrm>
            <a:off x="609599" y="6248883"/>
            <a:ext cx="4622973" cy="365125"/>
          </a:xfrm>
        </p:spPr>
        <p:txBody>
          <a:bodyPr/>
          <a:lstStyle/>
          <a:p>
            <a:r>
              <a:rPr lang="en-US"/>
              <a:t>Developments in the Regulation of Financial Products</a:t>
            </a:r>
            <a:endParaRPr lang="en-US" dirty="0"/>
          </a:p>
        </p:txBody>
      </p:sp>
      <p:sp>
        <p:nvSpPr>
          <p:cNvPr id="50180" name="Slide Number Placeholder 5"/>
          <p:cNvSpPr>
            <a:spLocks noGrp="1"/>
          </p:cNvSpPr>
          <p:nvPr>
            <p:ph type="sldNum" sz="quarter" idx="12"/>
          </p:nvPr>
        </p:nvSpPr>
        <p:spPr>
          <a:xfrm>
            <a:off x="7880591" y="6258510"/>
            <a:ext cx="512638" cy="365125"/>
          </a:xfrm>
        </p:spPr>
        <p:txBody>
          <a:bodyPr/>
          <a:lstStyle/>
          <a:p>
            <a:fld id="{231BF121-88BA-4C7A-BAAA-286529445B4A}" type="slidenum">
              <a:rPr lang="en-US" smtClean="0"/>
              <a:pPr/>
              <a:t>20</a:t>
            </a:fld>
            <a:endParaRPr lang="en-US" dirty="0"/>
          </a:p>
        </p:txBody>
      </p:sp>
      <p:sp>
        <p:nvSpPr>
          <p:cNvPr id="50178" name="Title 1"/>
          <p:cNvSpPr>
            <a:spLocks noGrp="1"/>
          </p:cNvSpPr>
          <p:nvPr>
            <p:ph type="title"/>
          </p:nvPr>
        </p:nvSpPr>
        <p:spPr>
          <a:xfrm>
            <a:off x="609599" y="395595"/>
            <a:ext cx="7783630" cy="1320800"/>
          </a:xfrm>
        </p:spPr>
        <p:txBody>
          <a:bodyPr/>
          <a:lstStyle/>
          <a:p>
            <a:r>
              <a:rPr lang="en-US" dirty="0"/>
              <a:t>Structuring – The Basics</a:t>
            </a:r>
          </a:p>
        </p:txBody>
      </p:sp>
      <p:sp>
        <p:nvSpPr>
          <p:cNvPr id="7" name="TextBox 6">
            <a:extLst>
              <a:ext uri="{FF2B5EF4-FFF2-40B4-BE49-F238E27FC236}">
                <a16:creationId xmlns:a16="http://schemas.microsoft.com/office/drawing/2014/main" id="{0E3A31AB-E807-D62B-D67E-BA6E380F09D2}"/>
              </a:ext>
            </a:extLst>
          </p:cNvPr>
          <p:cNvSpPr txBox="1"/>
          <p:nvPr/>
        </p:nvSpPr>
        <p:spPr>
          <a:xfrm>
            <a:off x="609599" y="1502372"/>
            <a:ext cx="7783512" cy="369332"/>
          </a:xfrm>
          <a:prstGeom prst="rect">
            <a:avLst/>
          </a:prstGeom>
          <a:noFill/>
        </p:spPr>
        <p:txBody>
          <a:bodyPr wrap="square">
            <a:spAutoFit/>
          </a:bodyPr>
          <a:lstStyle/>
          <a:p>
            <a:r>
              <a:rPr lang="en-US" u="sng" dirty="0">
                <a:solidFill>
                  <a:srgbClr val="FF0000"/>
                </a:solidFill>
              </a:rPr>
              <a:t>Management Company Approval (Stand-Alone)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598" y="1900136"/>
            <a:ext cx="7783631" cy="4141227"/>
          </a:xfrm>
        </p:spPr>
        <p:txBody>
          <a:bodyPr/>
          <a:lstStyle/>
          <a:p>
            <a:r>
              <a:rPr lang="en-US" dirty="0"/>
              <a:t>The requirements for a management company to a UCITS may be summarized as follows (con’t):</a:t>
            </a:r>
          </a:p>
          <a:p>
            <a:pPr lvl="1"/>
            <a:r>
              <a:rPr lang="en-US" dirty="0"/>
              <a:t>The directors must be of sufficiently good repute and have appropriate experience. </a:t>
            </a:r>
          </a:p>
          <a:p>
            <a:pPr lvl="1"/>
            <a:r>
              <a:rPr lang="en-US" dirty="0"/>
              <a:t>At least two </a:t>
            </a:r>
            <a:r>
              <a:rPr lang="en-US" b="1" dirty="0"/>
              <a:t>conducting persons </a:t>
            </a:r>
            <a:r>
              <a:rPr lang="en-US" dirty="0"/>
              <a:t>of s</a:t>
            </a:r>
            <a:r>
              <a:rPr lang="en-US" u="sng" dirty="0"/>
              <a:t>ufficiently good repute and having the appropriate experience </a:t>
            </a:r>
            <a:r>
              <a:rPr lang="en-US" dirty="0"/>
              <a:t>must be (i) employed by management company; (ii) approved by the competent authority; and (iii) located in the Home Member State.</a:t>
            </a:r>
          </a:p>
          <a:p>
            <a:pPr lvl="1"/>
            <a:r>
              <a:rPr lang="en-US" dirty="0"/>
              <a:t>Management regulations and owner of management company must be approved.</a:t>
            </a:r>
          </a:p>
          <a:p>
            <a:endParaRPr lang="en-US" dirty="0"/>
          </a:p>
        </p:txBody>
      </p:sp>
      <p:sp>
        <p:nvSpPr>
          <p:cNvPr id="7" name="Date Placeholder 6">
            <a:extLst>
              <a:ext uri="{FF2B5EF4-FFF2-40B4-BE49-F238E27FC236}">
                <a16:creationId xmlns:a16="http://schemas.microsoft.com/office/drawing/2014/main" id="{0A69BC8E-FC6E-5A6B-5577-9FC284E7C13E}"/>
              </a:ext>
            </a:extLst>
          </p:cNvPr>
          <p:cNvSpPr>
            <a:spLocks noGrp="1"/>
          </p:cNvSpPr>
          <p:nvPr>
            <p:ph type="dt" sz="half" idx="10"/>
          </p:nvPr>
        </p:nvSpPr>
        <p:spPr>
          <a:xfrm>
            <a:off x="5405258" y="6258510"/>
            <a:ext cx="2194560" cy="365125"/>
          </a:xfrm>
        </p:spPr>
        <p:txBody>
          <a:bodyPr/>
          <a:lstStyle/>
          <a:p>
            <a:fld id="{D37C5319-5729-4BDF-A3E6-D22E481991F4}" type="datetime4">
              <a:rPr lang="en-US" smtClean="0"/>
              <a:pPr/>
              <a:t>September 20, 2023</a:t>
            </a:fld>
            <a:endParaRPr lang="en-US" dirty="0"/>
          </a:p>
        </p:txBody>
      </p:sp>
      <p:sp>
        <p:nvSpPr>
          <p:cNvPr id="6" name="Footer Placeholder 5">
            <a:extLst>
              <a:ext uri="{FF2B5EF4-FFF2-40B4-BE49-F238E27FC236}">
                <a16:creationId xmlns:a16="http://schemas.microsoft.com/office/drawing/2014/main" id="{0542AC64-B42E-E1AB-04F2-F7C209A76319}"/>
              </a:ext>
            </a:extLst>
          </p:cNvPr>
          <p:cNvSpPr>
            <a:spLocks noGrp="1"/>
          </p:cNvSpPr>
          <p:nvPr>
            <p:ph type="ftr" sz="quarter" idx="11"/>
          </p:nvPr>
        </p:nvSpPr>
        <p:spPr>
          <a:xfrm>
            <a:off x="609599" y="6248883"/>
            <a:ext cx="4622973" cy="365125"/>
          </a:xfrm>
        </p:spPr>
        <p:txBody>
          <a:bodyPr/>
          <a:lstStyle/>
          <a:p>
            <a:r>
              <a:rPr lang="en-US"/>
              <a:t>Developments in the Regulation of Financial Products</a:t>
            </a:r>
            <a:endParaRPr lang="en-US" dirty="0"/>
          </a:p>
        </p:txBody>
      </p:sp>
      <p:sp>
        <p:nvSpPr>
          <p:cNvPr id="51204" name="Slide Number Placeholder 4"/>
          <p:cNvSpPr>
            <a:spLocks noGrp="1"/>
          </p:cNvSpPr>
          <p:nvPr>
            <p:ph type="sldNum" sz="quarter" idx="12"/>
          </p:nvPr>
        </p:nvSpPr>
        <p:spPr>
          <a:xfrm>
            <a:off x="7880591" y="6258510"/>
            <a:ext cx="512638" cy="365125"/>
          </a:xfrm>
        </p:spPr>
        <p:txBody>
          <a:bodyPr/>
          <a:lstStyle/>
          <a:p>
            <a:fld id="{AF721008-0113-48CA-9A5B-BC071A91F391}" type="slidenum">
              <a:rPr lang="en-US" smtClean="0"/>
              <a:pPr/>
              <a:t>21</a:t>
            </a:fld>
            <a:endParaRPr lang="en-US" dirty="0"/>
          </a:p>
        </p:txBody>
      </p:sp>
      <p:sp>
        <p:nvSpPr>
          <p:cNvPr id="51202" name="Title 1"/>
          <p:cNvSpPr>
            <a:spLocks noGrp="1"/>
          </p:cNvSpPr>
          <p:nvPr>
            <p:ph type="title"/>
          </p:nvPr>
        </p:nvSpPr>
        <p:spPr>
          <a:xfrm>
            <a:off x="609599" y="395595"/>
            <a:ext cx="7783630" cy="1320800"/>
          </a:xfrm>
        </p:spPr>
        <p:txBody>
          <a:bodyPr/>
          <a:lstStyle/>
          <a:p>
            <a:r>
              <a:rPr lang="en-US" dirty="0"/>
              <a:t>Structuring – The Basics</a:t>
            </a:r>
          </a:p>
        </p:txBody>
      </p:sp>
      <p:sp>
        <p:nvSpPr>
          <p:cNvPr id="10" name="TextBox 9">
            <a:extLst>
              <a:ext uri="{FF2B5EF4-FFF2-40B4-BE49-F238E27FC236}">
                <a16:creationId xmlns:a16="http://schemas.microsoft.com/office/drawing/2014/main" id="{67E0E51B-4AED-95A0-807B-1D9342D2D144}"/>
              </a:ext>
            </a:extLst>
          </p:cNvPr>
          <p:cNvSpPr txBox="1"/>
          <p:nvPr/>
        </p:nvSpPr>
        <p:spPr>
          <a:xfrm>
            <a:off x="609599" y="1508857"/>
            <a:ext cx="7783512" cy="369332"/>
          </a:xfrm>
          <a:prstGeom prst="rect">
            <a:avLst/>
          </a:prstGeom>
          <a:noFill/>
        </p:spPr>
        <p:txBody>
          <a:bodyPr wrap="square">
            <a:spAutoFit/>
          </a:bodyPr>
          <a:lstStyle/>
          <a:p>
            <a:r>
              <a:rPr lang="en-US" u="sng" dirty="0">
                <a:solidFill>
                  <a:srgbClr val="FF0000"/>
                </a:solidFill>
              </a:rPr>
              <a:t>Management Company Approval (Stand-Alone)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Content Placeholder 2"/>
          <p:cNvSpPr>
            <a:spLocks noGrp="1"/>
          </p:cNvSpPr>
          <p:nvPr>
            <p:ph idx="1"/>
          </p:nvPr>
        </p:nvSpPr>
        <p:spPr>
          <a:xfrm>
            <a:off x="609598" y="1900136"/>
            <a:ext cx="7783631" cy="4141227"/>
          </a:xfrm>
        </p:spPr>
        <p:txBody>
          <a:bodyPr/>
          <a:lstStyle/>
          <a:p>
            <a:r>
              <a:rPr lang="en-GB" dirty="0"/>
              <a:t>A UCITS or its UCITS Management Company may delegate the management of the assets to an investment adviser.</a:t>
            </a:r>
          </a:p>
          <a:p>
            <a:r>
              <a:rPr lang="en-GB" dirty="0"/>
              <a:t>Such investment adviser must be approved by the competent authority.</a:t>
            </a:r>
          </a:p>
          <a:p>
            <a:r>
              <a:rPr lang="en-GB" dirty="0"/>
              <a:t>Investment advisers must be:</a:t>
            </a:r>
          </a:p>
          <a:p>
            <a:pPr lvl="1"/>
            <a:r>
              <a:rPr lang="en-GB" dirty="0"/>
              <a:t>Authorised or registered for the purpose of asset management;</a:t>
            </a:r>
          </a:p>
          <a:p>
            <a:pPr lvl="1"/>
            <a:r>
              <a:rPr lang="en-GB" dirty="0"/>
              <a:t>Subject to prudential supervision; </a:t>
            </a:r>
          </a:p>
          <a:p>
            <a:pPr lvl="1"/>
            <a:r>
              <a:rPr lang="en-GB" dirty="0"/>
              <a:t>For investment advisers located in non–European Union countries, cooperation between the Home State regulator (CSSF) and the supervisory authority of that country must be ensured (</a:t>
            </a:r>
            <a:r>
              <a:rPr lang="en-GB" i="1" dirty="0"/>
              <a:t>e.g.</a:t>
            </a:r>
            <a:r>
              <a:rPr lang="en-GB" dirty="0"/>
              <a:t>, with the SEC); and </a:t>
            </a:r>
          </a:p>
          <a:p>
            <a:pPr lvl="1"/>
            <a:r>
              <a:rPr lang="en-GB" dirty="0"/>
              <a:t>Financially sound as evidenced by three years of financials.</a:t>
            </a:r>
          </a:p>
        </p:txBody>
      </p:sp>
      <p:sp>
        <p:nvSpPr>
          <p:cNvPr id="6" name="Date Placeholder 5">
            <a:extLst>
              <a:ext uri="{FF2B5EF4-FFF2-40B4-BE49-F238E27FC236}">
                <a16:creationId xmlns:a16="http://schemas.microsoft.com/office/drawing/2014/main" id="{4BE132E2-EC90-9B23-AA69-084843166B3B}"/>
              </a:ext>
            </a:extLst>
          </p:cNvPr>
          <p:cNvSpPr>
            <a:spLocks noGrp="1"/>
          </p:cNvSpPr>
          <p:nvPr>
            <p:ph type="dt" sz="half" idx="10"/>
          </p:nvPr>
        </p:nvSpPr>
        <p:spPr>
          <a:xfrm>
            <a:off x="5405258" y="6258510"/>
            <a:ext cx="2194560" cy="365125"/>
          </a:xfrm>
        </p:spPr>
        <p:txBody>
          <a:bodyPr/>
          <a:lstStyle/>
          <a:p>
            <a:fld id="{8FF227EE-83C5-427B-ABE7-8DBD6CE3E24F}" type="datetime4">
              <a:rPr lang="en-US" smtClean="0"/>
              <a:pPr/>
              <a:t>September 20, 2023</a:t>
            </a:fld>
            <a:endParaRPr lang="en-US" dirty="0"/>
          </a:p>
        </p:txBody>
      </p:sp>
      <p:sp>
        <p:nvSpPr>
          <p:cNvPr id="5" name="Footer Placeholder 4">
            <a:extLst>
              <a:ext uri="{FF2B5EF4-FFF2-40B4-BE49-F238E27FC236}">
                <a16:creationId xmlns:a16="http://schemas.microsoft.com/office/drawing/2014/main" id="{57C33F8D-E378-C951-F370-3168971B18E2}"/>
              </a:ext>
            </a:extLst>
          </p:cNvPr>
          <p:cNvSpPr>
            <a:spLocks noGrp="1"/>
          </p:cNvSpPr>
          <p:nvPr>
            <p:ph type="ftr" sz="quarter" idx="11"/>
          </p:nvPr>
        </p:nvSpPr>
        <p:spPr>
          <a:xfrm>
            <a:off x="609599" y="6248883"/>
            <a:ext cx="4622973" cy="365125"/>
          </a:xfrm>
        </p:spPr>
        <p:txBody>
          <a:bodyPr/>
          <a:lstStyle/>
          <a:p>
            <a:r>
              <a:rPr lang="en-US"/>
              <a:t>Developments in the Regulation of Financial Products</a:t>
            </a:r>
            <a:endParaRPr lang="en-US" dirty="0"/>
          </a:p>
        </p:txBody>
      </p:sp>
      <p:sp>
        <p:nvSpPr>
          <p:cNvPr id="53252" name="Slide Number Placeholder 4"/>
          <p:cNvSpPr>
            <a:spLocks noGrp="1"/>
          </p:cNvSpPr>
          <p:nvPr>
            <p:ph type="sldNum" sz="quarter" idx="12"/>
          </p:nvPr>
        </p:nvSpPr>
        <p:spPr>
          <a:xfrm>
            <a:off x="7880591" y="6258510"/>
            <a:ext cx="512638" cy="365125"/>
          </a:xfrm>
        </p:spPr>
        <p:txBody>
          <a:bodyPr/>
          <a:lstStyle/>
          <a:p>
            <a:fld id="{D57D9E77-E11E-4961-B5F7-53434FEE0C25}" type="slidenum">
              <a:rPr lang="en-US" smtClean="0"/>
              <a:pPr/>
              <a:t>22</a:t>
            </a:fld>
            <a:endParaRPr lang="en-US" dirty="0"/>
          </a:p>
        </p:txBody>
      </p:sp>
      <p:sp>
        <p:nvSpPr>
          <p:cNvPr id="53250" name="Title 1"/>
          <p:cNvSpPr>
            <a:spLocks noGrp="1"/>
          </p:cNvSpPr>
          <p:nvPr>
            <p:ph type="title"/>
          </p:nvPr>
        </p:nvSpPr>
        <p:spPr>
          <a:xfrm>
            <a:off x="609599" y="395595"/>
            <a:ext cx="7783630" cy="1320800"/>
          </a:xfrm>
        </p:spPr>
        <p:txBody>
          <a:bodyPr/>
          <a:lstStyle/>
          <a:p>
            <a:r>
              <a:rPr lang="en-US" dirty="0"/>
              <a:t>Structuring – The Basics</a:t>
            </a:r>
          </a:p>
        </p:txBody>
      </p:sp>
      <p:sp>
        <p:nvSpPr>
          <p:cNvPr id="7" name="TextBox 6">
            <a:extLst>
              <a:ext uri="{FF2B5EF4-FFF2-40B4-BE49-F238E27FC236}">
                <a16:creationId xmlns:a16="http://schemas.microsoft.com/office/drawing/2014/main" id="{F36AF065-1621-C6C8-E09D-A294F930F54E}"/>
              </a:ext>
            </a:extLst>
          </p:cNvPr>
          <p:cNvSpPr txBox="1"/>
          <p:nvPr/>
        </p:nvSpPr>
        <p:spPr>
          <a:xfrm>
            <a:off x="609599" y="1508857"/>
            <a:ext cx="7783512" cy="369332"/>
          </a:xfrm>
          <a:prstGeom prst="rect">
            <a:avLst/>
          </a:prstGeom>
          <a:noFill/>
        </p:spPr>
        <p:txBody>
          <a:bodyPr wrap="square">
            <a:spAutoFit/>
          </a:bodyPr>
          <a:lstStyle/>
          <a:p>
            <a:r>
              <a:rPr lang="en-US" u="sng" dirty="0">
                <a:solidFill>
                  <a:srgbClr val="FF0000"/>
                </a:solidFill>
              </a:rPr>
              <a:t>Investment Adviser Approval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Content Placeholder 2"/>
          <p:cNvSpPr>
            <a:spLocks noGrp="1"/>
          </p:cNvSpPr>
          <p:nvPr>
            <p:ph idx="1"/>
          </p:nvPr>
        </p:nvSpPr>
        <p:spPr>
          <a:xfrm>
            <a:off x="609598" y="1900136"/>
            <a:ext cx="7783631" cy="4141227"/>
          </a:xfrm>
        </p:spPr>
        <p:txBody>
          <a:bodyPr/>
          <a:lstStyle/>
          <a:p>
            <a:r>
              <a:rPr lang="en-US" dirty="0"/>
              <a:t>The investments of a UCITS fund are confined to:</a:t>
            </a:r>
          </a:p>
          <a:p>
            <a:pPr lvl="1"/>
            <a:r>
              <a:rPr lang="en-US" dirty="0"/>
              <a:t>Transferable securities, which are: (a) admitted to the official list of a stock exchange; or (b) dealt in on a regulated, liquid, recognized market which is open to the public and operates regularly.</a:t>
            </a:r>
          </a:p>
          <a:p>
            <a:pPr lvl="1"/>
            <a:r>
              <a:rPr lang="en-US" dirty="0"/>
              <a:t>Recently issued transferable securities that fall within either of the above categories within a year. A UCITS may invest no more than 10% of its assets in these securities.</a:t>
            </a:r>
          </a:p>
          <a:p>
            <a:pPr lvl="1"/>
            <a:r>
              <a:rPr lang="en-US" dirty="0"/>
              <a:t>Money market instruments, units of UCITS and certain non-UCITS, deposits and financial derivative instruments.</a:t>
            </a:r>
          </a:p>
          <a:p>
            <a:endParaRPr lang="en-US" dirty="0"/>
          </a:p>
        </p:txBody>
      </p:sp>
      <p:sp>
        <p:nvSpPr>
          <p:cNvPr id="6" name="Date Placeholder 5">
            <a:extLst>
              <a:ext uri="{FF2B5EF4-FFF2-40B4-BE49-F238E27FC236}">
                <a16:creationId xmlns:a16="http://schemas.microsoft.com/office/drawing/2014/main" id="{69030CE3-4FBA-D588-501A-724239B1A08D}"/>
              </a:ext>
            </a:extLst>
          </p:cNvPr>
          <p:cNvSpPr>
            <a:spLocks noGrp="1"/>
          </p:cNvSpPr>
          <p:nvPr>
            <p:ph type="dt" sz="half" idx="10"/>
          </p:nvPr>
        </p:nvSpPr>
        <p:spPr>
          <a:xfrm>
            <a:off x="5405258" y="6258510"/>
            <a:ext cx="2194560" cy="365125"/>
          </a:xfrm>
        </p:spPr>
        <p:txBody>
          <a:bodyPr/>
          <a:lstStyle/>
          <a:p>
            <a:fld id="{20597642-8616-41E4-A619-851CB75C8EB2}" type="datetime4">
              <a:rPr lang="en-US" smtClean="0"/>
              <a:pPr/>
              <a:t>September 20, 2023</a:t>
            </a:fld>
            <a:endParaRPr lang="en-US" dirty="0"/>
          </a:p>
        </p:txBody>
      </p:sp>
      <p:sp>
        <p:nvSpPr>
          <p:cNvPr id="5" name="Footer Placeholder 4">
            <a:extLst>
              <a:ext uri="{FF2B5EF4-FFF2-40B4-BE49-F238E27FC236}">
                <a16:creationId xmlns:a16="http://schemas.microsoft.com/office/drawing/2014/main" id="{55F86D9C-AF20-3210-3008-BEB6668163A6}"/>
              </a:ext>
            </a:extLst>
          </p:cNvPr>
          <p:cNvSpPr>
            <a:spLocks noGrp="1"/>
          </p:cNvSpPr>
          <p:nvPr>
            <p:ph type="ftr" sz="quarter" idx="11"/>
          </p:nvPr>
        </p:nvSpPr>
        <p:spPr>
          <a:xfrm>
            <a:off x="609599" y="6248883"/>
            <a:ext cx="4622973" cy="365125"/>
          </a:xfrm>
        </p:spPr>
        <p:txBody>
          <a:bodyPr/>
          <a:lstStyle/>
          <a:p>
            <a:r>
              <a:rPr lang="en-US"/>
              <a:t>Developments in the Regulation of Financial Products</a:t>
            </a:r>
            <a:endParaRPr lang="en-US" dirty="0"/>
          </a:p>
        </p:txBody>
      </p:sp>
      <p:sp>
        <p:nvSpPr>
          <p:cNvPr id="54276" name="Slide Number Placeholder 4"/>
          <p:cNvSpPr>
            <a:spLocks noGrp="1"/>
          </p:cNvSpPr>
          <p:nvPr>
            <p:ph type="sldNum" sz="quarter" idx="12"/>
          </p:nvPr>
        </p:nvSpPr>
        <p:spPr>
          <a:xfrm>
            <a:off x="7880591" y="6258510"/>
            <a:ext cx="512638" cy="365125"/>
          </a:xfrm>
        </p:spPr>
        <p:txBody>
          <a:bodyPr/>
          <a:lstStyle/>
          <a:p>
            <a:fld id="{5DAD8600-A52E-4F7F-956D-6BBE8B10F904}" type="slidenum">
              <a:rPr lang="en-US" smtClean="0"/>
              <a:pPr/>
              <a:t>23</a:t>
            </a:fld>
            <a:endParaRPr lang="en-US" dirty="0"/>
          </a:p>
        </p:txBody>
      </p:sp>
      <p:sp>
        <p:nvSpPr>
          <p:cNvPr id="54274" name="Title 1"/>
          <p:cNvSpPr>
            <a:spLocks noGrp="1"/>
          </p:cNvSpPr>
          <p:nvPr>
            <p:ph type="title"/>
          </p:nvPr>
        </p:nvSpPr>
        <p:spPr>
          <a:xfrm>
            <a:off x="609599" y="395595"/>
            <a:ext cx="7783630" cy="1320800"/>
          </a:xfrm>
        </p:spPr>
        <p:txBody>
          <a:bodyPr/>
          <a:lstStyle/>
          <a:p>
            <a:r>
              <a:rPr lang="en-US" dirty="0"/>
              <a:t>Restrictions that Apply to Managing a UCITS</a:t>
            </a:r>
          </a:p>
        </p:txBody>
      </p:sp>
      <p:sp>
        <p:nvSpPr>
          <p:cNvPr id="7" name="TextBox 6">
            <a:extLst>
              <a:ext uri="{FF2B5EF4-FFF2-40B4-BE49-F238E27FC236}">
                <a16:creationId xmlns:a16="http://schemas.microsoft.com/office/drawing/2014/main" id="{6E037EB5-8483-E965-A16B-BCEB42A01391}"/>
              </a:ext>
            </a:extLst>
          </p:cNvPr>
          <p:cNvSpPr txBox="1"/>
          <p:nvPr/>
        </p:nvSpPr>
        <p:spPr>
          <a:xfrm>
            <a:off x="609599" y="1508857"/>
            <a:ext cx="7783512" cy="369332"/>
          </a:xfrm>
          <a:prstGeom prst="rect">
            <a:avLst/>
          </a:prstGeom>
          <a:noFill/>
        </p:spPr>
        <p:txBody>
          <a:bodyPr wrap="square">
            <a:spAutoFit/>
          </a:bodyPr>
          <a:lstStyle/>
          <a:p>
            <a:r>
              <a:rPr lang="en-US" u="sng" dirty="0">
                <a:solidFill>
                  <a:srgbClr val="FF0000"/>
                </a:solidFill>
              </a:rPr>
              <a:t>Eligible Assets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Content Placeholder 2"/>
          <p:cNvSpPr>
            <a:spLocks noGrp="1"/>
          </p:cNvSpPr>
          <p:nvPr>
            <p:ph idx="1"/>
          </p:nvPr>
        </p:nvSpPr>
        <p:spPr>
          <a:xfrm>
            <a:off x="609598" y="1900136"/>
            <a:ext cx="7783631" cy="4141227"/>
          </a:xfrm>
        </p:spPr>
        <p:txBody>
          <a:bodyPr/>
          <a:lstStyle/>
          <a:p>
            <a:r>
              <a:rPr lang="en-US" dirty="0"/>
              <a:t>A UCITS fund may:</a:t>
            </a:r>
          </a:p>
          <a:p>
            <a:pPr lvl="1"/>
            <a:r>
              <a:rPr lang="en-US" dirty="0"/>
              <a:t>Invest no more than 10% of its net assets in securities other than those referred to in the previous slide; and</a:t>
            </a:r>
          </a:p>
          <a:p>
            <a:pPr lvl="1"/>
            <a:r>
              <a:rPr lang="en-US" dirty="0"/>
              <a:t>Invest up to 100% of its net assets in different transferable securities issued or guaranteed by any EU Member State, its local authorities, non-Member State or public international body of which one or more EU Member States are members, provided that it holds securities from at least six different issuers, and the securities from any one issuer do not exceed 30% of the assets of the UCITS.</a:t>
            </a:r>
          </a:p>
          <a:p>
            <a:endParaRPr lang="en-US" dirty="0"/>
          </a:p>
        </p:txBody>
      </p:sp>
      <p:sp>
        <p:nvSpPr>
          <p:cNvPr id="6" name="Date Placeholder 5">
            <a:extLst>
              <a:ext uri="{FF2B5EF4-FFF2-40B4-BE49-F238E27FC236}">
                <a16:creationId xmlns:a16="http://schemas.microsoft.com/office/drawing/2014/main" id="{A1C3CB37-B0D0-BEF6-12F5-F6426A800AFD}"/>
              </a:ext>
            </a:extLst>
          </p:cNvPr>
          <p:cNvSpPr>
            <a:spLocks noGrp="1"/>
          </p:cNvSpPr>
          <p:nvPr>
            <p:ph type="dt" sz="half" idx="10"/>
          </p:nvPr>
        </p:nvSpPr>
        <p:spPr>
          <a:xfrm>
            <a:off x="5405258" y="6258510"/>
            <a:ext cx="2194560" cy="365125"/>
          </a:xfrm>
        </p:spPr>
        <p:txBody>
          <a:bodyPr/>
          <a:lstStyle/>
          <a:p>
            <a:fld id="{B27BB0ED-52BA-42B0-9B03-25107706DF83}" type="datetime4">
              <a:rPr lang="en-US" smtClean="0"/>
              <a:pPr/>
              <a:t>September 20, 2023</a:t>
            </a:fld>
            <a:endParaRPr lang="en-US" dirty="0"/>
          </a:p>
        </p:txBody>
      </p:sp>
      <p:sp>
        <p:nvSpPr>
          <p:cNvPr id="5" name="Footer Placeholder 4">
            <a:extLst>
              <a:ext uri="{FF2B5EF4-FFF2-40B4-BE49-F238E27FC236}">
                <a16:creationId xmlns:a16="http://schemas.microsoft.com/office/drawing/2014/main" id="{EA9A4ECC-0FE4-7FDF-C0D0-2727D932B548}"/>
              </a:ext>
            </a:extLst>
          </p:cNvPr>
          <p:cNvSpPr>
            <a:spLocks noGrp="1"/>
          </p:cNvSpPr>
          <p:nvPr>
            <p:ph type="ftr" sz="quarter" idx="11"/>
          </p:nvPr>
        </p:nvSpPr>
        <p:spPr>
          <a:xfrm>
            <a:off x="609599" y="6248883"/>
            <a:ext cx="4622973" cy="365125"/>
          </a:xfrm>
        </p:spPr>
        <p:txBody>
          <a:bodyPr/>
          <a:lstStyle/>
          <a:p>
            <a:r>
              <a:rPr lang="en-US"/>
              <a:t>Developments in the Regulation of Financial Products</a:t>
            </a:r>
            <a:endParaRPr lang="en-US" dirty="0"/>
          </a:p>
        </p:txBody>
      </p:sp>
      <p:sp>
        <p:nvSpPr>
          <p:cNvPr id="55300" name="Slide Number Placeholder 4"/>
          <p:cNvSpPr>
            <a:spLocks noGrp="1"/>
          </p:cNvSpPr>
          <p:nvPr>
            <p:ph type="sldNum" sz="quarter" idx="12"/>
          </p:nvPr>
        </p:nvSpPr>
        <p:spPr>
          <a:xfrm>
            <a:off x="7880591" y="6258510"/>
            <a:ext cx="512638" cy="365125"/>
          </a:xfrm>
        </p:spPr>
        <p:txBody>
          <a:bodyPr/>
          <a:lstStyle/>
          <a:p>
            <a:fld id="{9BE36298-62F4-46E5-B78A-7CAE08413920}" type="slidenum">
              <a:rPr lang="en-US" smtClean="0"/>
              <a:pPr/>
              <a:t>24</a:t>
            </a:fld>
            <a:endParaRPr lang="en-US" dirty="0"/>
          </a:p>
        </p:txBody>
      </p:sp>
      <p:sp>
        <p:nvSpPr>
          <p:cNvPr id="55298" name="Title 1"/>
          <p:cNvSpPr>
            <a:spLocks noGrp="1"/>
          </p:cNvSpPr>
          <p:nvPr>
            <p:ph type="title"/>
          </p:nvPr>
        </p:nvSpPr>
        <p:spPr>
          <a:xfrm>
            <a:off x="609599" y="395595"/>
            <a:ext cx="7783630" cy="1320800"/>
          </a:xfrm>
        </p:spPr>
        <p:txBody>
          <a:bodyPr/>
          <a:lstStyle/>
          <a:p>
            <a:r>
              <a:rPr lang="en-US" dirty="0"/>
              <a:t>Restrictions that Apply to Managing a UCITS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Content Placeholder 2"/>
          <p:cNvSpPr>
            <a:spLocks noGrp="1"/>
          </p:cNvSpPr>
          <p:nvPr>
            <p:ph idx="1"/>
          </p:nvPr>
        </p:nvSpPr>
        <p:spPr>
          <a:xfrm>
            <a:off x="609598" y="1900136"/>
            <a:ext cx="7783631" cy="4141227"/>
          </a:xfrm>
        </p:spPr>
        <p:txBody>
          <a:bodyPr>
            <a:normAutofit/>
          </a:bodyPr>
          <a:lstStyle/>
          <a:p>
            <a:r>
              <a:rPr lang="en-US" dirty="0"/>
              <a:t>A UCITS fund may:</a:t>
            </a:r>
          </a:p>
          <a:p>
            <a:pPr lvl="1"/>
            <a:r>
              <a:rPr lang="en-US" dirty="0"/>
              <a:t>Invest no more than 5% of its assets in transferable securities or money market instruments issued by the same issuer. Member States may raise this 5% limit to a maximum of 10%. However, the total value of the transferable securities and the money market instruments held by the UCITS with respect to each issuer in the aggregate of which it invests more than 5% of its assets must not exceed 40% of the value of its assets. This limitation does not apply to deposits and OTC derivative transactions made with financial institutions subject to prudential supervision. </a:t>
            </a:r>
          </a:p>
          <a:p>
            <a:pPr lvl="1"/>
            <a:r>
              <a:rPr lang="en-US" dirty="0"/>
              <a:t>Not acquire any voting shares which would enable it to exercise significant influence over the management of the issuer.</a:t>
            </a:r>
          </a:p>
          <a:p>
            <a:pPr lvl="1"/>
            <a:r>
              <a:rPr lang="en-US" dirty="0"/>
              <a:t>Not acquire more than 10% of the non-voting shares or debt securities of any single issuer.</a:t>
            </a:r>
          </a:p>
          <a:p>
            <a:endParaRPr lang="en-US" dirty="0"/>
          </a:p>
        </p:txBody>
      </p:sp>
      <p:sp>
        <p:nvSpPr>
          <p:cNvPr id="6" name="Date Placeholder 5">
            <a:extLst>
              <a:ext uri="{FF2B5EF4-FFF2-40B4-BE49-F238E27FC236}">
                <a16:creationId xmlns:a16="http://schemas.microsoft.com/office/drawing/2014/main" id="{DECD0AB9-1D75-389D-CDF0-C73CE80DFA7E}"/>
              </a:ext>
            </a:extLst>
          </p:cNvPr>
          <p:cNvSpPr>
            <a:spLocks noGrp="1"/>
          </p:cNvSpPr>
          <p:nvPr>
            <p:ph type="dt" sz="half" idx="10"/>
          </p:nvPr>
        </p:nvSpPr>
        <p:spPr>
          <a:xfrm>
            <a:off x="5405258" y="6258510"/>
            <a:ext cx="2194560" cy="365125"/>
          </a:xfrm>
        </p:spPr>
        <p:txBody>
          <a:bodyPr/>
          <a:lstStyle/>
          <a:p>
            <a:fld id="{F6524425-FD2D-462C-A430-5223D87375BB}" type="datetime4">
              <a:rPr lang="en-US" smtClean="0"/>
              <a:pPr/>
              <a:t>September 20, 2023</a:t>
            </a:fld>
            <a:endParaRPr lang="en-US" dirty="0"/>
          </a:p>
        </p:txBody>
      </p:sp>
      <p:sp>
        <p:nvSpPr>
          <p:cNvPr id="5" name="Footer Placeholder 4">
            <a:extLst>
              <a:ext uri="{FF2B5EF4-FFF2-40B4-BE49-F238E27FC236}">
                <a16:creationId xmlns:a16="http://schemas.microsoft.com/office/drawing/2014/main" id="{3F356163-45DE-FB3F-449C-6714EA459797}"/>
              </a:ext>
            </a:extLst>
          </p:cNvPr>
          <p:cNvSpPr>
            <a:spLocks noGrp="1"/>
          </p:cNvSpPr>
          <p:nvPr>
            <p:ph type="ftr" sz="quarter" idx="11"/>
          </p:nvPr>
        </p:nvSpPr>
        <p:spPr>
          <a:xfrm>
            <a:off x="609599" y="6248883"/>
            <a:ext cx="4622973" cy="365125"/>
          </a:xfrm>
        </p:spPr>
        <p:txBody>
          <a:bodyPr/>
          <a:lstStyle/>
          <a:p>
            <a:r>
              <a:rPr lang="en-US"/>
              <a:t>Developments in the Regulation of Financial Products</a:t>
            </a:r>
            <a:endParaRPr lang="en-US" dirty="0"/>
          </a:p>
        </p:txBody>
      </p:sp>
      <p:sp>
        <p:nvSpPr>
          <p:cNvPr id="56324" name="Slide Number Placeholder 4"/>
          <p:cNvSpPr>
            <a:spLocks noGrp="1"/>
          </p:cNvSpPr>
          <p:nvPr>
            <p:ph type="sldNum" sz="quarter" idx="12"/>
          </p:nvPr>
        </p:nvSpPr>
        <p:spPr>
          <a:xfrm>
            <a:off x="7880591" y="6258510"/>
            <a:ext cx="512638" cy="365125"/>
          </a:xfrm>
        </p:spPr>
        <p:txBody>
          <a:bodyPr/>
          <a:lstStyle/>
          <a:p>
            <a:fld id="{75B2C47A-C3AB-4AB8-91F8-759E2DAAFDA4}" type="slidenum">
              <a:rPr lang="en-US" smtClean="0"/>
              <a:pPr/>
              <a:t>25</a:t>
            </a:fld>
            <a:endParaRPr lang="en-US" dirty="0"/>
          </a:p>
        </p:txBody>
      </p:sp>
      <p:sp>
        <p:nvSpPr>
          <p:cNvPr id="56322" name="Title 1"/>
          <p:cNvSpPr>
            <a:spLocks noGrp="1"/>
          </p:cNvSpPr>
          <p:nvPr>
            <p:ph type="title"/>
          </p:nvPr>
        </p:nvSpPr>
        <p:spPr>
          <a:xfrm>
            <a:off x="609599" y="395595"/>
            <a:ext cx="7783630" cy="1320800"/>
          </a:xfrm>
        </p:spPr>
        <p:txBody>
          <a:bodyPr/>
          <a:lstStyle/>
          <a:p>
            <a:r>
              <a:rPr lang="en-US" dirty="0"/>
              <a:t>Restrictions that Apply to Managing a UCITS</a:t>
            </a:r>
          </a:p>
        </p:txBody>
      </p:sp>
      <p:sp>
        <p:nvSpPr>
          <p:cNvPr id="9" name="TextBox 8">
            <a:extLst>
              <a:ext uri="{FF2B5EF4-FFF2-40B4-BE49-F238E27FC236}">
                <a16:creationId xmlns:a16="http://schemas.microsoft.com/office/drawing/2014/main" id="{AA574E8E-7884-C632-9F6D-6546AD2C0821}"/>
              </a:ext>
            </a:extLst>
          </p:cNvPr>
          <p:cNvSpPr txBox="1"/>
          <p:nvPr/>
        </p:nvSpPr>
        <p:spPr>
          <a:xfrm>
            <a:off x="609599" y="1508857"/>
            <a:ext cx="7783512" cy="369332"/>
          </a:xfrm>
          <a:prstGeom prst="rect">
            <a:avLst/>
          </a:prstGeom>
          <a:noFill/>
        </p:spPr>
        <p:txBody>
          <a:bodyPr wrap="square">
            <a:spAutoFit/>
          </a:bodyPr>
          <a:lstStyle/>
          <a:p>
            <a:r>
              <a:rPr lang="en-US" u="sng" dirty="0">
                <a:solidFill>
                  <a:srgbClr val="FF0000"/>
                </a:solidFill>
              </a:rPr>
              <a:t>Investment Restrictions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Content Placeholder 2"/>
          <p:cNvSpPr>
            <a:spLocks noGrp="1"/>
          </p:cNvSpPr>
          <p:nvPr>
            <p:ph idx="1"/>
          </p:nvPr>
        </p:nvSpPr>
        <p:spPr>
          <a:xfrm>
            <a:off x="609598" y="1900136"/>
            <a:ext cx="7783631" cy="4141227"/>
          </a:xfrm>
        </p:spPr>
        <p:txBody>
          <a:bodyPr/>
          <a:lstStyle/>
          <a:p>
            <a:r>
              <a:rPr lang="en-US" dirty="0"/>
              <a:t>A UCITS fund may:</a:t>
            </a:r>
          </a:p>
          <a:p>
            <a:pPr lvl="1"/>
            <a:r>
              <a:rPr lang="en-US" dirty="0"/>
              <a:t>Not acquire more than 25% of the units of any single UCITS;</a:t>
            </a:r>
          </a:p>
          <a:p>
            <a:pPr lvl="1"/>
            <a:r>
              <a:rPr lang="en-US" dirty="0"/>
              <a:t>Invest no more than 20% of net assets in any single fund;</a:t>
            </a:r>
          </a:p>
          <a:p>
            <a:pPr lvl="1"/>
            <a:r>
              <a:rPr lang="en-US" dirty="0"/>
              <a:t>Invest no more than 30% of net assets in non-UCITS;</a:t>
            </a:r>
          </a:p>
          <a:p>
            <a:pPr lvl="1"/>
            <a:r>
              <a:rPr lang="en-US" dirty="0"/>
              <a:t>Invest in financial derivative instruments; and</a:t>
            </a:r>
          </a:p>
          <a:p>
            <a:pPr lvl="1"/>
            <a:r>
              <a:rPr lang="en-US" dirty="0"/>
              <a:t>Not sell transferable securities it does not own (sell physically short) (although this is possible through the use of synthetic derivatives).</a:t>
            </a:r>
          </a:p>
          <a:p>
            <a:endParaRPr lang="en-US" dirty="0"/>
          </a:p>
        </p:txBody>
      </p:sp>
      <p:sp>
        <p:nvSpPr>
          <p:cNvPr id="6" name="Date Placeholder 5">
            <a:extLst>
              <a:ext uri="{FF2B5EF4-FFF2-40B4-BE49-F238E27FC236}">
                <a16:creationId xmlns:a16="http://schemas.microsoft.com/office/drawing/2014/main" id="{EC34DE6A-6902-FFCF-D3BC-0542F6DBD9BB}"/>
              </a:ext>
            </a:extLst>
          </p:cNvPr>
          <p:cNvSpPr>
            <a:spLocks noGrp="1"/>
          </p:cNvSpPr>
          <p:nvPr>
            <p:ph type="dt" sz="half" idx="10"/>
          </p:nvPr>
        </p:nvSpPr>
        <p:spPr>
          <a:xfrm>
            <a:off x="5405258" y="6258510"/>
            <a:ext cx="2194560" cy="365125"/>
          </a:xfrm>
        </p:spPr>
        <p:txBody>
          <a:bodyPr/>
          <a:lstStyle/>
          <a:p>
            <a:fld id="{7615A90B-B0EF-4B36-8829-B0554F85702C}" type="datetime4">
              <a:rPr lang="en-US" smtClean="0"/>
              <a:pPr/>
              <a:t>September 20, 2023</a:t>
            </a:fld>
            <a:endParaRPr lang="en-US" dirty="0"/>
          </a:p>
        </p:txBody>
      </p:sp>
      <p:sp>
        <p:nvSpPr>
          <p:cNvPr id="5" name="Footer Placeholder 4">
            <a:extLst>
              <a:ext uri="{FF2B5EF4-FFF2-40B4-BE49-F238E27FC236}">
                <a16:creationId xmlns:a16="http://schemas.microsoft.com/office/drawing/2014/main" id="{17FAECF8-6C64-1159-64C2-852577AE5488}"/>
              </a:ext>
            </a:extLst>
          </p:cNvPr>
          <p:cNvSpPr>
            <a:spLocks noGrp="1"/>
          </p:cNvSpPr>
          <p:nvPr>
            <p:ph type="ftr" sz="quarter" idx="11"/>
          </p:nvPr>
        </p:nvSpPr>
        <p:spPr>
          <a:xfrm>
            <a:off x="609599" y="6248883"/>
            <a:ext cx="4622973" cy="365125"/>
          </a:xfrm>
        </p:spPr>
        <p:txBody>
          <a:bodyPr/>
          <a:lstStyle/>
          <a:p>
            <a:r>
              <a:rPr lang="en-US"/>
              <a:t>Developments in the Regulation of Financial Products</a:t>
            </a:r>
            <a:endParaRPr lang="en-US" dirty="0"/>
          </a:p>
        </p:txBody>
      </p:sp>
      <p:sp>
        <p:nvSpPr>
          <p:cNvPr id="57348" name="Slide Number Placeholder 4"/>
          <p:cNvSpPr>
            <a:spLocks noGrp="1"/>
          </p:cNvSpPr>
          <p:nvPr>
            <p:ph type="sldNum" sz="quarter" idx="12"/>
          </p:nvPr>
        </p:nvSpPr>
        <p:spPr>
          <a:xfrm>
            <a:off x="7880591" y="6258510"/>
            <a:ext cx="512638" cy="365125"/>
          </a:xfrm>
        </p:spPr>
        <p:txBody>
          <a:bodyPr/>
          <a:lstStyle/>
          <a:p>
            <a:fld id="{B8D395E5-B517-4EE5-BFB9-30B5288CEDD7}" type="slidenum">
              <a:rPr lang="en-US" smtClean="0"/>
              <a:pPr/>
              <a:t>26</a:t>
            </a:fld>
            <a:endParaRPr lang="en-US" dirty="0"/>
          </a:p>
        </p:txBody>
      </p:sp>
      <p:sp>
        <p:nvSpPr>
          <p:cNvPr id="57346" name="Title 1"/>
          <p:cNvSpPr>
            <a:spLocks noGrp="1"/>
          </p:cNvSpPr>
          <p:nvPr>
            <p:ph type="title"/>
          </p:nvPr>
        </p:nvSpPr>
        <p:spPr>
          <a:xfrm>
            <a:off x="609599" y="395595"/>
            <a:ext cx="7783630" cy="1320800"/>
          </a:xfrm>
        </p:spPr>
        <p:txBody>
          <a:bodyPr/>
          <a:lstStyle/>
          <a:p>
            <a:r>
              <a:rPr lang="en-US" dirty="0"/>
              <a:t>Restrictions that Apply to Managing a UCITS</a:t>
            </a:r>
          </a:p>
        </p:txBody>
      </p:sp>
      <p:sp>
        <p:nvSpPr>
          <p:cNvPr id="9" name="TextBox 8">
            <a:extLst>
              <a:ext uri="{FF2B5EF4-FFF2-40B4-BE49-F238E27FC236}">
                <a16:creationId xmlns:a16="http://schemas.microsoft.com/office/drawing/2014/main" id="{301F77B2-8AAB-0035-8D08-CBB9CEDEAB97}"/>
              </a:ext>
            </a:extLst>
          </p:cNvPr>
          <p:cNvSpPr txBox="1"/>
          <p:nvPr/>
        </p:nvSpPr>
        <p:spPr>
          <a:xfrm>
            <a:off x="609599" y="1502372"/>
            <a:ext cx="7783512" cy="369332"/>
          </a:xfrm>
          <a:prstGeom prst="rect">
            <a:avLst/>
          </a:prstGeom>
          <a:noFill/>
        </p:spPr>
        <p:txBody>
          <a:bodyPr wrap="square">
            <a:spAutoFit/>
          </a:bodyPr>
          <a:lstStyle/>
          <a:p>
            <a:r>
              <a:rPr lang="en-US" u="sng" dirty="0">
                <a:solidFill>
                  <a:srgbClr val="FF0000"/>
                </a:solidFill>
              </a:rPr>
              <a:t>Investment in Other Funds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Content Placeholder 2"/>
          <p:cNvSpPr>
            <a:spLocks noGrp="1"/>
          </p:cNvSpPr>
          <p:nvPr>
            <p:ph idx="1"/>
          </p:nvPr>
        </p:nvSpPr>
        <p:spPr>
          <a:xfrm>
            <a:off x="609598" y="1900136"/>
            <a:ext cx="7783631" cy="4141227"/>
          </a:xfrm>
        </p:spPr>
        <p:txBody>
          <a:bodyPr/>
          <a:lstStyle/>
          <a:p>
            <a:r>
              <a:rPr lang="en-US" dirty="0"/>
              <a:t>A UCITS fund may:</a:t>
            </a:r>
          </a:p>
          <a:p>
            <a:pPr lvl="1"/>
            <a:r>
              <a:rPr lang="en-US" dirty="0"/>
              <a:t>Not acquire precious metals or certificates representing them; </a:t>
            </a:r>
          </a:p>
          <a:p>
            <a:pPr lvl="1"/>
            <a:r>
              <a:rPr lang="en-US" dirty="0"/>
              <a:t>Not acquire bank loans (in excess of 10%); and</a:t>
            </a:r>
          </a:p>
          <a:p>
            <a:pPr lvl="1"/>
            <a:r>
              <a:rPr lang="en-US" dirty="0"/>
              <a:t>Not acquire real and personal property, unless required for the purposes of its business, if the UCITS is an investment company.</a:t>
            </a:r>
          </a:p>
          <a:p>
            <a:r>
              <a:rPr lang="en-US" dirty="0"/>
              <a:t>Protection against Exchange Rate Risk:</a:t>
            </a:r>
          </a:p>
          <a:p>
            <a:pPr lvl="1"/>
            <a:r>
              <a:rPr lang="en-US" dirty="0"/>
              <a:t>A UCITS fund may utilize OTC contracts, currency options or forward currency contracts to provide protection against exchange rate risks.</a:t>
            </a:r>
          </a:p>
          <a:p>
            <a:pPr lvl="1"/>
            <a:endParaRPr lang="en-US" dirty="0"/>
          </a:p>
          <a:p>
            <a:endParaRPr lang="en-US" dirty="0"/>
          </a:p>
        </p:txBody>
      </p:sp>
      <p:sp>
        <p:nvSpPr>
          <p:cNvPr id="6" name="Date Placeholder 5">
            <a:extLst>
              <a:ext uri="{FF2B5EF4-FFF2-40B4-BE49-F238E27FC236}">
                <a16:creationId xmlns:a16="http://schemas.microsoft.com/office/drawing/2014/main" id="{52B331BC-FB9C-929F-F8E8-D08983E68BB0}"/>
              </a:ext>
            </a:extLst>
          </p:cNvPr>
          <p:cNvSpPr>
            <a:spLocks noGrp="1"/>
          </p:cNvSpPr>
          <p:nvPr>
            <p:ph type="dt" sz="half" idx="10"/>
          </p:nvPr>
        </p:nvSpPr>
        <p:spPr>
          <a:xfrm>
            <a:off x="5405258" y="6258510"/>
            <a:ext cx="2194560" cy="365125"/>
          </a:xfrm>
        </p:spPr>
        <p:txBody>
          <a:bodyPr/>
          <a:lstStyle/>
          <a:p>
            <a:fld id="{56FF2028-1F5C-452D-B620-9E297F451029}" type="datetime4">
              <a:rPr lang="en-US" smtClean="0"/>
              <a:pPr/>
              <a:t>September 20, 2023</a:t>
            </a:fld>
            <a:endParaRPr lang="en-US" dirty="0"/>
          </a:p>
        </p:txBody>
      </p:sp>
      <p:sp>
        <p:nvSpPr>
          <p:cNvPr id="5" name="Footer Placeholder 4">
            <a:extLst>
              <a:ext uri="{FF2B5EF4-FFF2-40B4-BE49-F238E27FC236}">
                <a16:creationId xmlns:a16="http://schemas.microsoft.com/office/drawing/2014/main" id="{73D3CD13-D37F-C40F-9197-822C0B54AD8A}"/>
              </a:ext>
            </a:extLst>
          </p:cNvPr>
          <p:cNvSpPr>
            <a:spLocks noGrp="1"/>
          </p:cNvSpPr>
          <p:nvPr>
            <p:ph type="ftr" sz="quarter" idx="11"/>
          </p:nvPr>
        </p:nvSpPr>
        <p:spPr>
          <a:xfrm>
            <a:off x="609599" y="6248883"/>
            <a:ext cx="4622973" cy="365125"/>
          </a:xfrm>
        </p:spPr>
        <p:txBody>
          <a:bodyPr/>
          <a:lstStyle/>
          <a:p>
            <a:r>
              <a:rPr lang="en-US"/>
              <a:t>Developments in the Regulation of Financial Products</a:t>
            </a:r>
            <a:endParaRPr lang="en-US" dirty="0"/>
          </a:p>
        </p:txBody>
      </p:sp>
      <p:sp>
        <p:nvSpPr>
          <p:cNvPr id="58372" name="Slide Number Placeholder 4"/>
          <p:cNvSpPr>
            <a:spLocks noGrp="1"/>
          </p:cNvSpPr>
          <p:nvPr>
            <p:ph type="sldNum" sz="quarter" idx="12"/>
          </p:nvPr>
        </p:nvSpPr>
        <p:spPr>
          <a:xfrm>
            <a:off x="7880591" y="6258510"/>
            <a:ext cx="512638" cy="365125"/>
          </a:xfrm>
        </p:spPr>
        <p:txBody>
          <a:bodyPr/>
          <a:lstStyle/>
          <a:p>
            <a:fld id="{6A1A8AE6-C530-42CC-A8F7-7A79478CAF04}" type="slidenum">
              <a:rPr lang="en-US" smtClean="0"/>
              <a:pPr/>
              <a:t>27</a:t>
            </a:fld>
            <a:endParaRPr lang="en-US" dirty="0"/>
          </a:p>
        </p:txBody>
      </p:sp>
      <p:sp>
        <p:nvSpPr>
          <p:cNvPr id="58370" name="Title 1"/>
          <p:cNvSpPr>
            <a:spLocks noGrp="1"/>
          </p:cNvSpPr>
          <p:nvPr>
            <p:ph type="title"/>
          </p:nvPr>
        </p:nvSpPr>
        <p:spPr>
          <a:xfrm>
            <a:off x="609599" y="395595"/>
            <a:ext cx="7783630" cy="1320800"/>
          </a:xfrm>
        </p:spPr>
        <p:txBody>
          <a:bodyPr/>
          <a:lstStyle/>
          <a:p>
            <a:r>
              <a:rPr lang="en-US" dirty="0"/>
              <a:t>Restrictions that Apply to Managing a UCITS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Content Placeholder 2"/>
          <p:cNvSpPr>
            <a:spLocks noGrp="1"/>
          </p:cNvSpPr>
          <p:nvPr>
            <p:ph idx="1"/>
          </p:nvPr>
        </p:nvSpPr>
        <p:spPr>
          <a:xfrm>
            <a:off x="609598" y="1900136"/>
            <a:ext cx="7783631" cy="4141227"/>
          </a:xfrm>
        </p:spPr>
        <p:txBody>
          <a:bodyPr/>
          <a:lstStyle/>
          <a:p>
            <a:r>
              <a:rPr lang="en-US" dirty="0"/>
              <a:t>As a general rule a UCITS fund may not borrow money, grant loans or act as guarantor for third parties. However a UCITS may borrow up to 10% of its assets, provided it is on a temporary basis. An investment company may also borrow up to 10% of its assets to fund real property required for the purpose of its business; however under such circumstances total borrowing is limited to 15% of its assets.</a:t>
            </a:r>
          </a:p>
          <a:p>
            <a:endParaRPr lang="en-US" dirty="0"/>
          </a:p>
        </p:txBody>
      </p:sp>
      <p:sp>
        <p:nvSpPr>
          <p:cNvPr id="6" name="Date Placeholder 5">
            <a:extLst>
              <a:ext uri="{FF2B5EF4-FFF2-40B4-BE49-F238E27FC236}">
                <a16:creationId xmlns:a16="http://schemas.microsoft.com/office/drawing/2014/main" id="{F6425599-08F5-1FB7-F69E-199024EF0585}"/>
              </a:ext>
            </a:extLst>
          </p:cNvPr>
          <p:cNvSpPr>
            <a:spLocks noGrp="1"/>
          </p:cNvSpPr>
          <p:nvPr>
            <p:ph type="dt" sz="half" idx="10"/>
          </p:nvPr>
        </p:nvSpPr>
        <p:spPr>
          <a:xfrm>
            <a:off x="5405258" y="6258510"/>
            <a:ext cx="2194560" cy="365125"/>
          </a:xfrm>
        </p:spPr>
        <p:txBody>
          <a:bodyPr/>
          <a:lstStyle/>
          <a:p>
            <a:fld id="{83AA6CCE-9E00-4F37-A1AD-FC5883B4A748}" type="datetime4">
              <a:rPr lang="en-US" smtClean="0"/>
              <a:pPr/>
              <a:t>September 20, 2023</a:t>
            </a:fld>
            <a:endParaRPr lang="en-US" dirty="0"/>
          </a:p>
        </p:txBody>
      </p:sp>
      <p:sp>
        <p:nvSpPr>
          <p:cNvPr id="5" name="Footer Placeholder 4">
            <a:extLst>
              <a:ext uri="{FF2B5EF4-FFF2-40B4-BE49-F238E27FC236}">
                <a16:creationId xmlns:a16="http://schemas.microsoft.com/office/drawing/2014/main" id="{A72A34B0-3FFC-5373-530A-609A5D6467AD}"/>
              </a:ext>
            </a:extLst>
          </p:cNvPr>
          <p:cNvSpPr>
            <a:spLocks noGrp="1"/>
          </p:cNvSpPr>
          <p:nvPr>
            <p:ph type="ftr" sz="quarter" idx="11"/>
          </p:nvPr>
        </p:nvSpPr>
        <p:spPr>
          <a:xfrm>
            <a:off x="609599" y="6248883"/>
            <a:ext cx="4622973" cy="365125"/>
          </a:xfrm>
        </p:spPr>
        <p:txBody>
          <a:bodyPr/>
          <a:lstStyle/>
          <a:p>
            <a:r>
              <a:rPr lang="en-US"/>
              <a:t>Developments in the Regulation of Financial Products</a:t>
            </a:r>
            <a:endParaRPr lang="en-US" dirty="0"/>
          </a:p>
        </p:txBody>
      </p:sp>
      <p:sp>
        <p:nvSpPr>
          <p:cNvPr id="59396" name="Slide Number Placeholder 4"/>
          <p:cNvSpPr>
            <a:spLocks noGrp="1"/>
          </p:cNvSpPr>
          <p:nvPr>
            <p:ph type="sldNum" sz="quarter" idx="12"/>
          </p:nvPr>
        </p:nvSpPr>
        <p:spPr>
          <a:xfrm>
            <a:off x="7880591" y="6258510"/>
            <a:ext cx="512638" cy="365125"/>
          </a:xfrm>
        </p:spPr>
        <p:txBody>
          <a:bodyPr/>
          <a:lstStyle/>
          <a:p>
            <a:fld id="{18AD7A6C-55CD-4808-9348-D14BDBB59907}" type="slidenum">
              <a:rPr lang="en-US" smtClean="0"/>
              <a:pPr/>
              <a:t>28</a:t>
            </a:fld>
            <a:endParaRPr lang="en-US" dirty="0"/>
          </a:p>
        </p:txBody>
      </p:sp>
      <p:sp>
        <p:nvSpPr>
          <p:cNvPr id="59394" name="Title 1"/>
          <p:cNvSpPr>
            <a:spLocks noGrp="1"/>
          </p:cNvSpPr>
          <p:nvPr>
            <p:ph type="title"/>
          </p:nvPr>
        </p:nvSpPr>
        <p:spPr>
          <a:xfrm>
            <a:off x="609599" y="395595"/>
            <a:ext cx="7783630" cy="1320800"/>
          </a:xfrm>
        </p:spPr>
        <p:txBody>
          <a:bodyPr/>
          <a:lstStyle/>
          <a:p>
            <a:r>
              <a:rPr lang="en-US" dirty="0"/>
              <a:t>Restrictions that Apply to Managing a UCITS</a:t>
            </a:r>
          </a:p>
        </p:txBody>
      </p:sp>
      <p:sp>
        <p:nvSpPr>
          <p:cNvPr id="9" name="TextBox 8">
            <a:extLst>
              <a:ext uri="{FF2B5EF4-FFF2-40B4-BE49-F238E27FC236}">
                <a16:creationId xmlns:a16="http://schemas.microsoft.com/office/drawing/2014/main" id="{8FF64802-8835-8B0C-9A67-4D27471AD43D}"/>
              </a:ext>
            </a:extLst>
          </p:cNvPr>
          <p:cNvSpPr txBox="1"/>
          <p:nvPr/>
        </p:nvSpPr>
        <p:spPr>
          <a:xfrm>
            <a:off x="609599" y="1502372"/>
            <a:ext cx="7783512" cy="369332"/>
          </a:xfrm>
          <a:prstGeom prst="rect">
            <a:avLst/>
          </a:prstGeom>
          <a:noFill/>
        </p:spPr>
        <p:txBody>
          <a:bodyPr wrap="square">
            <a:spAutoFit/>
          </a:bodyPr>
          <a:lstStyle/>
          <a:p>
            <a:r>
              <a:rPr lang="en-US" u="sng" dirty="0">
                <a:solidFill>
                  <a:srgbClr val="FF0000"/>
                </a:solidFill>
              </a:rPr>
              <a:t>Borrowing Restrictions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Content Placeholder 2"/>
          <p:cNvSpPr>
            <a:spLocks noGrp="1"/>
          </p:cNvSpPr>
          <p:nvPr>
            <p:ph idx="1"/>
          </p:nvPr>
        </p:nvSpPr>
        <p:spPr>
          <a:xfrm>
            <a:off x="609598" y="1900136"/>
            <a:ext cx="7783631" cy="4141227"/>
          </a:xfrm>
        </p:spPr>
        <p:txBody>
          <a:bodyPr/>
          <a:lstStyle/>
          <a:p>
            <a:r>
              <a:rPr lang="en-US" b="1"/>
              <a:t>Financial Derivative Instruments (FDIs):</a:t>
            </a:r>
          </a:p>
          <a:p>
            <a:pPr lvl="1"/>
            <a:r>
              <a:rPr lang="en-US"/>
              <a:t>Although not permitted to take direct uncovered short positions, a UCITS can pursue a long/short equity strategy, achieving the short exposure component of this type of investment strategy synthetically through the use of financial derivative instruments (“</a:t>
            </a:r>
            <a:r>
              <a:rPr lang="en-US" u="sng"/>
              <a:t>FDI</a:t>
            </a:r>
            <a:r>
              <a:rPr lang="en-US"/>
              <a:t>”). </a:t>
            </a:r>
          </a:p>
          <a:p>
            <a:pPr lvl="1"/>
            <a:r>
              <a:rPr lang="en-US"/>
              <a:t>Global exposure (leverage) and counterparty exposure restrictions apply to synthetic short positions, as discussed further below. </a:t>
            </a:r>
          </a:p>
          <a:p>
            <a:endParaRPr lang="en-US"/>
          </a:p>
          <a:p>
            <a:endParaRPr lang="en-US" dirty="0"/>
          </a:p>
        </p:txBody>
      </p:sp>
      <p:sp>
        <p:nvSpPr>
          <p:cNvPr id="6" name="Date Placeholder 5">
            <a:extLst>
              <a:ext uri="{FF2B5EF4-FFF2-40B4-BE49-F238E27FC236}">
                <a16:creationId xmlns:a16="http://schemas.microsoft.com/office/drawing/2014/main" id="{688F4E15-AC1B-5FFC-7294-06F70225A929}"/>
              </a:ext>
            </a:extLst>
          </p:cNvPr>
          <p:cNvSpPr>
            <a:spLocks noGrp="1"/>
          </p:cNvSpPr>
          <p:nvPr>
            <p:ph type="dt" sz="half" idx="10"/>
          </p:nvPr>
        </p:nvSpPr>
        <p:spPr>
          <a:xfrm>
            <a:off x="5405258" y="6258510"/>
            <a:ext cx="2194560" cy="365125"/>
          </a:xfrm>
        </p:spPr>
        <p:txBody>
          <a:bodyPr/>
          <a:lstStyle/>
          <a:p>
            <a:fld id="{01CAFBD7-5B64-4FD5-A0BC-FC20F76E02CC}" type="datetime4">
              <a:rPr lang="en-US" smtClean="0"/>
              <a:pPr/>
              <a:t>September 20, 2023</a:t>
            </a:fld>
            <a:endParaRPr lang="en-US" dirty="0"/>
          </a:p>
        </p:txBody>
      </p:sp>
      <p:sp>
        <p:nvSpPr>
          <p:cNvPr id="5" name="Footer Placeholder 4">
            <a:extLst>
              <a:ext uri="{FF2B5EF4-FFF2-40B4-BE49-F238E27FC236}">
                <a16:creationId xmlns:a16="http://schemas.microsoft.com/office/drawing/2014/main" id="{7EA7BCE0-D6BB-4F48-1C52-7BEA90213AF4}"/>
              </a:ext>
            </a:extLst>
          </p:cNvPr>
          <p:cNvSpPr>
            <a:spLocks noGrp="1"/>
          </p:cNvSpPr>
          <p:nvPr>
            <p:ph type="ftr" sz="quarter" idx="11"/>
          </p:nvPr>
        </p:nvSpPr>
        <p:spPr>
          <a:xfrm>
            <a:off x="609599" y="6248883"/>
            <a:ext cx="4622973" cy="365125"/>
          </a:xfrm>
        </p:spPr>
        <p:txBody>
          <a:bodyPr/>
          <a:lstStyle/>
          <a:p>
            <a:r>
              <a:rPr lang="en-US"/>
              <a:t>Developments in the Regulation of Financial Products</a:t>
            </a:r>
            <a:endParaRPr lang="en-US" dirty="0"/>
          </a:p>
        </p:txBody>
      </p:sp>
      <p:sp>
        <p:nvSpPr>
          <p:cNvPr id="61444" name="Slide Number Placeholder 4"/>
          <p:cNvSpPr>
            <a:spLocks noGrp="1"/>
          </p:cNvSpPr>
          <p:nvPr>
            <p:ph type="sldNum" sz="quarter" idx="12"/>
          </p:nvPr>
        </p:nvSpPr>
        <p:spPr>
          <a:xfrm>
            <a:off x="7880591" y="6258510"/>
            <a:ext cx="512638" cy="365125"/>
          </a:xfrm>
        </p:spPr>
        <p:txBody>
          <a:bodyPr/>
          <a:lstStyle/>
          <a:p>
            <a:fld id="{A30F5D25-C67E-4883-8B42-96AAC2B3C84B}" type="slidenum">
              <a:rPr lang="en-US" smtClean="0"/>
              <a:pPr/>
              <a:t>29</a:t>
            </a:fld>
            <a:endParaRPr lang="en-US" dirty="0"/>
          </a:p>
        </p:txBody>
      </p:sp>
      <p:sp>
        <p:nvSpPr>
          <p:cNvPr id="61442" name="Title 1"/>
          <p:cNvSpPr>
            <a:spLocks noGrp="1"/>
          </p:cNvSpPr>
          <p:nvPr>
            <p:ph type="title"/>
          </p:nvPr>
        </p:nvSpPr>
        <p:spPr>
          <a:xfrm>
            <a:off x="609599" y="395595"/>
            <a:ext cx="7783630" cy="1320800"/>
          </a:xfrm>
        </p:spPr>
        <p:txBody>
          <a:bodyPr/>
          <a:lstStyle/>
          <a:p>
            <a:r>
              <a:rPr lang="en-US"/>
              <a:t>Use of Financial Derivatives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9EA37C9-EB08-661C-E3A3-CF7EEAEE1F6A}"/>
              </a:ext>
            </a:extLst>
          </p:cNvPr>
          <p:cNvSpPr>
            <a:spLocks noGrp="1"/>
          </p:cNvSpPr>
          <p:nvPr>
            <p:ph idx="1"/>
          </p:nvPr>
        </p:nvSpPr>
        <p:spPr>
          <a:xfrm>
            <a:off x="609599" y="1447130"/>
            <a:ext cx="7783631" cy="4141227"/>
          </a:xfrm>
        </p:spPr>
        <p:txBody>
          <a:bodyPr>
            <a:normAutofit lnSpcReduction="10000"/>
          </a:bodyPr>
          <a:lstStyle/>
          <a:p>
            <a:r>
              <a:rPr lang="en-US" b="1" dirty="0"/>
              <a:t>Offshore funds </a:t>
            </a:r>
            <a:r>
              <a:rPr lang="en-US" dirty="0"/>
              <a:t>are professionally managed funds that are established and registered outside the United States and are only available to non-U.S. citizens and non-U.S. residents. </a:t>
            </a:r>
          </a:p>
          <a:p>
            <a:r>
              <a:rPr lang="en-US" b="1" dirty="0"/>
              <a:t>Offshore mutual funds </a:t>
            </a:r>
            <a:r>
              <a:rPr lang="en-US" dirty="0"/>
              <a:t>are registered under the laws of non-U.S. jurisdictions, typically those with tax-advantageous benefits. Clients investing in these funds may see tax benefits and should refer to a tax advisor for more details.</a:t>
            </a:r>
          </a:p>
          <a:p>
            <a:r>
              <a:rPr lang="en-US" dirty="0"/>
              <a:t>Unlike US mutual funds, many offshore mutual funds are accumulation structures. As a result, an investor does not pay tax until the investor redeems and only at the tax rate applicable in the investor’s home jurisdiction- ideal long-term savings vehicle. </a:t>
            </a:r>
          </a:p>
          <a:p>
            <a:r>
              <a:rPr lang="en-US" dirty="0"/>
              <a:t>Because of their potential tax benefits, offshore mutual funds can be a great option for non-U.S. investors wanting a diverse portfolio with professionally managed funds.</a:t>
            </a:r>
          </a:p>
        </p:txBody>
      </p:sp>
      <p:sp>
        <p:nvSpPr>
          <p:cNvPr id="3" name="Date Placeholder 2">
            <a:extLst>
              <a:ext uri="{FF2B5EF4-FFF2-40B4-BE49-F238E27FC236}">
                <a16:creationId xmlns:a16="http://schemas.microsoft.com/office/drawing/2014/main" id="{34113604-3FA6-6532-2B3A-DDCC095796D8}"/>
              </a:ext>
            </a:extLst>
          </p:cNvPr>
          <p:cNvSpPr>
            <a:spLocks noGrp="1"/>
          </p:cNvSpPr>
          <p:nvPr>
            <p:ph type="dt" sz="half" idx="10"/>
          </p:nvPr>
        </p:nvSpPr>
        <p:spPr/>
        <p:txBody>
          <a:bodyPr/>
          <a:lstStyle/>
          <a:p>
            <a:fld id="{A55092EB-D5DE-4DEB-82C3-6FAD5F4CB18A}" type="datetime4">
              <a:rPr lang="en-US" smtClean="0"/>
              <a:t>September 20, 2023</a:t>
            </a:fld>
            <a:endParaRPr lang="en-US" dirty="0"/>
          </a:p>
        </p:txBody>
      </p:sp>
      <p:sp>
        <p:nvSpPr>
          <p:cNvPr id="4" name="Footer Placeholder 3">
            <a:extLst>
              <a:ext uri="{FF2B5EF4-FFF2-40B4-BE49-F238E27FC236}">
                <a16:creationId xmlns:a16="http://schemas.microsoft.com/office/drawing/2014/main" id="{15EC6080-E881-797E-26F9-265589D24791}"/>
              </a:ext>
            </a:extLst>
          </p:cNvPr>
          <p:cNvSpPr>
            <a:spLocks noGrp="1"/>
          </p:cNvSpPr>
          <p:nvPr>
            <p:ph type="ftr" sz="quarter" idx="11"/>
          </p:nvPr>
        </p:nvSpPr>
        <p:spPr/>
        <p:txBody>
          <a:bodyPr/>
          <a:lstStyle/>
          <a:p>
            <a:r>
              <a:rPr lang="en-US"/>
              <a:t>Developments in the Regulation of Financial Products</a:t>
            </a:r>
            <a:endParaRPr lang="en-US" dirty="0"/>
          </a:p>
        </p:txBody>
      </p:sp>
      <p:sp>
        <p:nvSpPr>
          <p:cNvPr id="5" name="Slide Number Placeholder 4">
            <a:extLst>
              <a:ext uri="{FF2B5EF4-FFF2-40B4-BE49-F238E27FC236}">
                <a16:creationId xmlns:a16="http://schemas.microsoft.com/office/drawing/2014/main" id="{4C8B1FE5-CBD1-255A-0970-294D6A421BE9}"/>
              </a:ext>
            </a:extLst>
          </p:cNvPr>
          <p:cNvSpPr>
            <a:spLocks noGrp="1"/>
          </p:cNvSpPr>
          <p:nvPr>
            <p:ph type="sldNum" sz="quarter" idx="12"/>
          </p:nvPr>
        </p:nvSpPr>
        <p:spPr/>
        <p:txBody>
          <a:bodyPr/>
          <a:lstStyle/>
          <a:p>
            <a:fld id="{47333891-D5E7-4C7B-BF1D-E855E53CB5A8}" type="slidenum">
              <a:rPr lang="en-US" smtClean="0"/>
              <a:t>3</a:t>
            </a:fld>
            <a:endParaRPr lang="en-US" dirty="0"/>
          </a:p>
        </p:txBody>
      </p:sp>
      <p:sp>
        <p:nvSpPr>
          <p:cNvPr id="6" name="Title 5">
            <a:extLst>
              <a:ext uri="{FF2B5EF4-FFF2-40B4-BE49-F238E27FC236}">
                <a16:creationId xmlns:a16="http://schemas.microsoft.com/office/drawing/2014/main" id="{C2AAFC08-6CC9-DB0C-C2BB-D476AD3894D9}"/>
              </a:ext>
            </a:extLst>
          </p:cNvPr>
          <p:cNvSpPr>
            <a:spLocks noGrp="1"/>
          </p:cNvSpPr>
          <p:nvPr>
            <p:ph type="title"/>
          </p:nvPr>
        </p:nvSpPr>
        <p:spPr/>
        <p:txBody>
          <a:bodyPr/>
          <a:lstStyle/>
          <a:p>
            <a:r>
              <a:rPr lang="en-US" dirty="0"/>
              <a:t>Introduction</a:t>
            </a:r>
            <a:endParaRPr lang="en-US" b="1" dirty="0"/>
          </a:p>
        </p:txBody>
      </p:sp>
    </p:spTree>
    <p:extLst>
      <p:ext uri="{BB962C8B-B14F-4D97-AF65-F5344CB8AC3E}">
        <p14:creationId xmlns:p14="http://schemas.microsoft.com/office/powerpoint/2010/main" val="39080728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a:xfrm>
            <a:off x="609599" y="395595"/>
            <a:ext cx="7783630" cy="1320800"/>
          </a:xfrm>
        </p:spPr>
        <p:txBody>
          <a:bodyPr/>
          <a:lstStyle/>
          <a:p>
            <a:r>
              <a:rPr lang="en-GB" dirty="0"/>
              <a:t>UCITS Distribution</a:t>
            </a:r>
            <a:endParaRPr lang="en-US" dirty="0"/>
          </a:p>
        </p:txBody>
      </p:sp>
      <p:sp>
        <p:nvSpPr>
          <p:cNvPr id="3" name="Date Placeholder 2">
            <a:extLst>
              <a:ext uri="{FF2B5EF4-FFF2-40B4-BE49-F238E27FC236}">
                <a16:creationId xmlns:a16="http://schemas.microsoft.com/office/drawing/2014/main" id="{91B1161E-F975-1840-F477-260770253E75}"/>
              </a:ext>
            </a:extLst>
          </p:cNvPr>
          <p:cNvSpPr>
            <a:spLocks noGrp="1"/>
          </p:cNvSpPr>
          <p:nvPr>
            <p:ph type="dt" sz="half" idx="10"/>
          </p:nvPr>
        </p:nvSpPr>
        <p:spPr>
          <a:xfrm>
            <a:off x="5405258" y="6258510"/>
            <a:ext cx="2194560" cy="365125"/>
          </a:xfrm>
        </p:spPr>
        <p:txBody>
          <a:bodyPr/>
          <a:lstStyle/>
          <a:p>
            <a:fld id="{68730587-C62B-46C5-A329-2F89117A4076}" type="datetime4">
              <a:rPr lang="en-US" smtClean="0"/>
              <a:pPr/>
              <a:t>September 20, 2023</a:t>
            </a:fld>
            <a:endParaRPr lang="en-US" dirty="0"/>
          </a:p>
        </p:txBody>
      </p:sp>
      <p:sp>
        <p:nvSpPr>
          <p:cNvPr id="2" name="Footer Placeholder 1">
            <a:extLst>
              <a:ext uri="{FF2B5EF4-FFF2-40B4-BE49-F238E27FC236}">
                <a16:creationId xmlns:a16="http://schemas.microsoft.com/office/drawing/2014/main" id="{6F61C8BE-57CD-15D9-5677-FE84EE1B0F0B}"/>
              </a:ext>
            </a:extLst>
          </p:cNvPr>
          <p:cNvSpPr>
            <a:spLocks noGrp="1"/>
          </p:cNvSpPr>
          <p:nvPr>
            <p:ph type="ftr" sz="quarter" idx="11"/>
          </p:nvPr>
        </p:nvSpPr>
        <p:spPr>
          <a:xfrm>
            <a:off x="609599" y="6248883"/>
            <a:ext cx="4622973" cy="365125"/>
          </a:xfrm>
        </p:spPr>
        <p:txBody>
          <a:bodyPr/>
          <a:lstStyle/>
          <a:p>
            <a:r>
              <a:rPr lang="en-US"/>
              <a:t>Developments in the Regulation of Financial Products</a:t>
            </a:r>
            <a:endParaRPr lang="en-US" dirty="0"/>
          </a:p>
        </p:txBody>
      </p:sp>
      <p:sp>
        <p:nvSpPr>
          <p:cNvPr id="75779" name="Slide Number Placeholder 10"/>
          <p:cNvSpPr>
            <a:spLocks noGrp="1"/>
          </p:cNvSpPr>
          <p:nvPr>
            <p:ph type="sldNum" sz="quarter" idx="12"/>
          </p:nvPr>
        </p:nvSpPr>
        <p:spPr>
          <a:xfrm>
            <a:off x="7880591" y="6258510"/>
            <a:ext cx="512638" cy="365125"/>
          </a:xfrm>
        </p:spPr>
        <p:txBody>
          <a:bodyPr/>
          <a:lstStyle/>
          <a:p>
            <a:fld id="{AF48879A-C812-4C43-B5E2-2F1695BB5ABE}" type="slidenum">
              <a:rPr lang="en-US" smtClean="0"/>
              <a:pPr/>
              <a:t>30</a:t>
            </a:fld>
            <a:endParaRPr lang="en-US" dirty="0"/>
          </a:p>
        </p:txBody>
      </p:sp>
      <p:pic>
        <p:nvPicPr>
          <p:cNvPr id="75780" name="Picture 5" descr="See full size image"/>
          <p:cNvPicPr>
            <a:picLocks noChangeAspect="1" noChangeArrowheads="1"/>
          </p:cNvPicPr>
          <p:nvPr/>
        </p:nvPicPr>
        <p:blipFill>
          <a:blip r:embed="rId3" cstate="print"/>
          <a:srcRect/>
          <a:stretch>
            <a:fillRect/>
          </a:stretch>
        </p:blipFill>
        <p:spPr bwMode="auto">
          <a:xfrm>
            <a:off x="1741943" y="3399817"/>
            <a:ext cx="1676400" cy="1117600"/>
          </a:xfrm>
          <a:prstGeom prst="rect">
            <a:avLst/>
          </a:prstGeom>
          <a:noFill/>
          <a:ln w="9525">
            <a:noFill/>
            <a:miter lim="800000"/>
            <a:headEnd/>
            <a:tailEnd/>
          </a:ln>
        </p:spPr>
      </p:pic>
      <p:pic>
        <p:nvPicPr>
          <p:cNvPr id="75781" name="Picture 6" descr="globe"/>
          <p:cNvPicPr>
            <a:picLocks noChangeAspect="1" noChangeArrowheads="1"/>
          </p:cNvPicPr>
          <p:nvPr/>
        </p:nvPicPr>
        <p:blipFill>
          <a:blip r:embed="rId4" cstate="print"/>
          <a:srcRect/>
          <a:stretch>
            <a:fillRect/>
          </a:stretch>
        </p:blipFill>
        <p:spPr bwMode="auto">
          <a:xfrm>
            <a:off x="6313943" y="3323617"/>
            <a:ext cx="1285875" cy="1285875"/>
          </a:xfrm>
          <a:prstGeom prst="rect">
            <a:avLst/>
          </a:prstGeom>
          <a:noFill/>
          <a:ln w="9525">
            <a:noFill/>
            <a:miter lim="800000"/>
            <a:headEnd/>
            <a:tailEnd/>
          </a:ln>
        </p:spPr>
      </p:pic>
      <p:sp>
        <p:nvSpPr>
          <p:cNvPr id="75782" name="Line 7"/>
          <p:cNvSpPr>
            <a:spLocks noChangeShapeType="1"/>
          </p:cNvSpPr>
          <p:nvPr/>
        </p:nvSpPr>
        <p:spPr bwMode="black">
          <a:xfrm flipH="1">
            <a:off x="3453268" y="2333017"/>
            <a:ext cx="1031875" cy="674688"/>
          </a:xfrm>
          <a:prstGeom prst="line">
            <a:avLst/>
          </a:prstGeom>
          <a:noFill/>
          <a:ln w="9525">
            <a:solidFill>
              <a:schemeClr val="tx1"/>
            </a:solidFill>
            <a:round/>
            <a:headEnd/>
            <a:tailEnd type="triangle" w="med" len="med"/>
          </a:ln>
        </p:spPr>
        <p:txBody>
          <a:bodyPr anchor="ctr"/>
          <a:lstStyle/>
          <a:p>
            <a:endParaRPr lang="en-US" dirty="0">
              <a:solidFill>
                <a:srgbClr val="1F497D"/>
              </a:solidFill>
            </a:endParaRPr>
          </a:p>
        </p:txBody>
      </p:sp>
      <p:sp>
        <p:nvSpPr>
          <p:cNvPr id="75783" name="Line 8"/>
          <p:cNvSpPr>
            <a:spLocks noChangeShapeType="1"/>
          </p:cNvSpPr>
          <p:nvPr/>
        </p:nvSpPr>
        <p:spPr bwMode="black">
          <a:xfrm>
            <a:off x="4713743" y="2333017"/>
            <a:ext cx="1066800" cy="685800"/>
          </a:xfrm>
          <a:prstGeom prst="line">
            <a:avLst/>
          </a:prstGeom>
          <a:noFill/>
          <a:ln w="9525">
            <a:solidFill>
              <a:schemeClr val="tx1"/>
            </a:solidFill>
            <a:round/>
            <a:headEnd/>
            <a:tailEnd type="triangle" w="med" len="med"/>
          </a:ln>
        </p:spPr>
        <p:txBody>
          <a:bodyPr anchor="ctr"/>
          <a:lstStyle/>
          <a:p>
            <a:endParaRPr lang="en-US" dirty="0">
              <a:solidFill>
                <a:srgbClr val="1F497D"/>
              </a:solidFill>
            </a:endParaRPr>
          </a:p>
        </p:txBody>
      </p:sp>
      <p:sp>
        <p:nvSpPr>
          <p:cNvPr id="75784" name="Rectangle 9"/>
          <p:cNvSpPr>
            <a:spLocks noChangeArrowheads="1"/>
          </p:cNvSpPr>
          <p:nvPr/>
        </p:nvSpPr>
        <p:spPr bwMode="black">
          <a:xfrm>
            <a:off x="1741943" y="2790217"/>
            <a:ext cx="1676400" cy="533400"/>
          </a:xfrm>
          <a:prstGeom prst="rect">
            <a:avLst/>
          </a:prstGeom>
          <a:noFill/>
          <a:ln w="9525">
            <a:noFill/>
            <a:miter lim="800000"/>
            <a:headEnd/>
            <a:tailEnd/>
          </a:ln>
        </p:spPr>
        <p:txBody>
          <a:bodyPr wrap="none" anchor="ctr"/>
          <a:lstStyle/>
          <a:p>
            <a:pPr algn="ctr"/>
            <a:r>
              <a:rPr lang="en-GB" dirty="0">
                <a:solidFill>
                  <a:srgbClr val="00355F"/>
                </a:solidFill>
              </a:rPr>
              <a:t>E.U.</a:t>
            </a:r>
            <a:endParaRPr lang="en-US" dirty="0">
              <a:solidFill>
                <a:srgbClr val="00355F"/>
              </a:solidFill>
            </a:endParaRPr>
          </a:p>
        </p:txBody>
      </p:sp>
      <p:sp>
        <p:nvSpPr>
          <p:cNvPr id="75785" name="Rectangle 10"/>
          <p:cNvSpPr>
            <a:spLocks noChangeArrowheads="1"/>
          </p:cNvSpPr>
          <p:nvPr/>
        </p:nvSpPr>
        <p:spPr bwMode="black">
          <a:xfrm>
            <a:off x="6085343" y="2714017"/>
            <a:ext cx="1752600" cy="533400"/>
          </a:xfrm>
          <a:prstGeom prst="rect">
            <a:avLst/>
          </a:prstGeom>
          <a:noFill/>
          <a:ln w="9525">
            <a:noFill/>
            <a:miter lim="800000"/>
            <a:headEnd/>
            <a:tailEnd/>
          </a:ln>
        </p:spPr>
        <p:txBody>
          <a:bodyPr wrap="none" anchor="ctr"/>
          <a:lstStyle/>
          <a:p>
            <a:r>
              <a:rPr lang="en-GB" dirty="0">
                <a:solidFill>
                  <a:srgbClr val="00355F"/>
                </a:solidFill>
              </a:rPr>
              <a:t>Outside the E.U.</a:t>
            </a:r>
            <a:endParaRPr lang="en-US" dirty="0">
              <a:solidFill>
                <a:srgbClr val="00355F"/>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Content Placeholder 2"/>
          <p:cNvSpPr>
            <a:spLocks noGrp="1"/>
          </p:cNvSpPr>
          <p:nvPr>
            <p:ph idx="1"/>
          </p:nvPr>
        </p:nvSpPr>
        <p:spPr>
          <a:xfrm>
            <a:off x="609598" y="1279351"/>
            <a:ext cx="7783631" cy="4141227"/>
          </a:xfrm>
        </p:spPr>
        <p:txBody>
          <a:bodyPr/>
          <a:lstStyle/>
          <a:p>
            <a:r>
              <a:rPr lang="en-US" dirty="0"/>
              <a:t>UCITS were originally established by European banks and insurance companies in Luxembourg and sold cross-border back into the country of origin of the sponsor.</a:t>
            </a:r>
          </a:p>
          <a:p>
            <a:r>
              <a:rPr lang="en-US" dirty="0"/>
              <a:t>Some U.S. and other firms created UCITS with a view to distributing them on a broader pan-European basis.</a:t>
            </a:r>
          </a:p>
          <a:p>
            <a:r>
              <a:rPr lang="en-US" dirty="0"/>
              <a:t>Local distribution and tax rules, which were not harmonized, provided barriers to entry in some markets. In addition, the original UCITS Directive did not permit money market funds or certain investment techniques common in the U.S.</a:t>
            </a:r>
          </a:p>
          <a:p>
            <a:r>
              <a:rPr lang="en-US" dirty="0"/>
              <a:t>With the full implementation of UCITS V, UCITS has become a truly global brand as evidenced by its global distribution.</a:t>
            </a:r>
            <a:endParaRPr lang="en-GB" dirty="0"/>
          </a:p>
          <a:p>
            <a:endParaRPr lang="en-US" dirty="0"/>
          </a:p>
        </p:txBody>
      </p:sp>
      <p:sp>
        <p:nvSpPr>
          <p:cNvPr id="3" name="Date Placeholder 2">
            <a:extLst>
              <a:ext uri="{FF2B5EF4-FFF2-40B4-BE49-F238E27FC236}">
                <a16:creationId xmlns:a16="http://schemas.microsoft.com/office/drawing/2014/main" id="{D63EF2AA-847D-9AEA-ABFA-9BDBCDD4881C}"/>
              </a:ext>
            </a:extLst>
          </p:cNvPr>
          <p:cNvSpPr>
            <a:spLocks noGrp="1"/>
          </p:cNvSpPr>
          <p:nvPr>
            <p:ph type="dt" sz="half" idx="10"/>
          </p:nvPr>
        </p:nvSpPr>
        <p:spPr>
          <a:xfrm>
            <a:off x="5405258" y="6258510"/>
            <a:ext cx="2194560" cy="365125"/>
          </a:xfrm>
        </p:spPr>
        <p:txBody>
          <a:bodyPr/>
          <a:lstStyle/>
          <a:p>
            <a:fld id="{F9E4615F-B740-497B-9AB9-1CE02638B94A}" type="datetime4">
              <a:rPr lang="en-US" smtClean="0"/>
              <a:pPr/>
              <a:t>September 20, 2023</a:t>
            </a:fld>
            <a:endParaRPr lang="en-US" dirty="0"/>
          </a:p>
        </p:txBody>
      </p:sp>
      <p:sp>
        <p:nvSpPr>
          <p:cNvPr id="2" name="Footer Placeholder 1">
            <a:extLst>
              <a:ext uri="{FF2B5EF4-FFF2-40B4-BE49-F238E27FC236}">
                <a16:creationId xmlns:a16="http://schemas.microsoft.com/office/drawing/2014/main" id="{12E658DD-56C2-5329-2263-0C3D6501702A}"/>
              </a:ext>
            </a:extLst>
          </p:cNvPr>
          <p:cNvSpPr>
            <a:spLocks noGrp="1"/>
          </p:cNvSpPr>
          <p:nvPr>
            <p:ph type="ftr" sz="quarter" idx="11"/>
          </p:nvPr>
        </p:nvSpPr>
        <p:spPr>
          <a:xfrm>
            <a:off x="609599" y="6248883"/>
            <a:ext cx="4622973" cy="365125"/>
          </a:xfrm>
        </p:spPr>
        <p:txBody>
          <a:bodyPr/>
          <a:lstStyle/>
          <a:p>
            <a:r>
              <a:rPr lang="en-US"/>
              <a:t>Developments in the Regulation of Financial Products</a:t>
            </a:r>
            <a:endParaRPr lang="en-US" dirty="0"/>
          </a:p>
        </p:txBody>
      </p:sp>
      <p:sp>
        <p:nvSpPr>
          <p:cNvPr id="76804" name="Slide Number Placeholder 4"/>
          <p:cNvSpPr>
            <a:spLocks noGrp="1"/>
          </p:cNvSpPr>
          <p:nvPr>
            <p:ph type="sldNum" sz="quarter" idx="12"/>
          </p:nvPr>
        </p:nvSpPr>
        <p:spPr>
          <a:xfrm>
            <a:off x="7880591" y="6258510"/>
            <a:ext cx="512638" cy="365125"/>
          </a:xfrm>
        </p:spPr>
        <p:txBody>
          <a:bodyPr/>
          <a:lstStyle/>
          <a:p>
            <a:fld id="{1CD8E1A3-C247-421E-BC98-37DC974DBF67}" type="slidenum">
              <a:rPr lang="en-US" smtClean="0"/>
              <a:pPr/>
              <a:t>31</a:t>
            </a:fld>
            <a:endParaRPr lang="en-US" dirty="0"/>
          </a:p>
        </p:txBody>
      </p:sp>
      <p:sp>
        <p:nvSpPr>
          <p:cNvPr id="76802" name="Title 1"/>
          <p:cNvSpPr>
            <a:spLocks noGrp="1"/>
          </p:cNvSpPr>
          <p:nvPr>
            <p:ph type="title"/>
          </p:nvPr>
        </p:nvSpPr>
        <p:spPr>
          <a:xfrm>
            <a:off x="609599" y="395595"/>
            <a:ext cx="7783630" cy="1320800"/>
          </a:xfrm>
        </p:spPr>
        <p:txBody>
          <a:bodyPr/>
          <a:lstStyle/>
          <a:p>
            <a:r>
              <a:rPr lang="en-US" dirty="0"/>
              <a:t>UCITS Distribution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Content Placeholder 2"/>
          <p:cNvSpPr>
            <a:spLocks noGrp="1"/>
          </p:cNvSpPr>
          <p:nvPr>
            <p:ph idx="1"/>
          </p:nvPr>
        </p:nvSpPr>
        <p:spPr>
          <a:xfrm>
            <a:off x="609598" y="1178683"/>
            <a:ext cx="7783631" cy="4141227"/>
          </a:xfrm>
        </p:spPr>
        <p:txBody>
          <a:bodyPr/>
          <a:lstStyle/>
          <a:p>
            <a:r>
              <a:rPr lang="en-US" dirty="0"/>
              <a:t>UCITS distribution is now focused predominantly on three key regions – Europe, Latin and South America, and Asia </a:t>
            </a:r>
          </a:p>
          <a:p>
            <a:pPr lvl="1"/>
            <a:r>
              <a:rPr lang="en-US" b="1" dirty="0"/>
              <a:t>Europe </a:t>
            </a:r>
          </a:p>
          <a:p>
            <a:pPr lvl="2"/>
            <a:r>
              <a:rPr lang="en-US" dirty="0"/>
              <a:t>Recent regulatory developments have improved the effective operation of an EU single market for UCITS and this has certainly contributed to the significant growth of UCITS cross border distribution within the EU </a:t>
            </a:r>
          </a:p>
          <a:p>
            <a:pPr lvl="2"/>
            <a:r>
              <a:rPr lang="en-US" dirty="0"/>
              <a:t>Such trends are helping to drive the increased use of “neutral” (Luxembourg and Dublin) global flagship funds </a:t>
            </a:r>
          </a:p>
          <a:p>
            <a:pPr lvl="2"/>
            <a:r>
              <a:rPr lang="en-US" dirty="0"/>
              <a:t>In terms of target countries, Germany, France, Netherlands, Italy, Spain and Switzerland still remain the core of most UCITS European distribution strategies </a:t>
            </a:r>
          </a:p>
          <a:p>
            <a:endParaRPr lang="en-US" dirty="0"/>
          </a:p>
        </p:txBody>
      </p:sp>
      <p:sp>
        <p:nvSpPr>
          <p:cNvPr id="3" name="Date Placeholder 2">
            <a:extLst>
              <a:ext uri="{FF2B5EF4-FFF2-40B4-BE49-F238E27FC236}">
                <a16:creationId xmlns:a16="http://schemas.microsoft.com/office/drawing/2014/main" id="{AE59BA8D-0E7A-86A4-1D4C-C46A77882EFB}"/>
              </a:ext>
            </a:extLst>
          </p:cNvPr>
          <p:cNvSpPr>
            <a:spLocks noGrp="1"/>
          </p:cNvSpPr>
          <p:nvPr>
            <p:ph type="dt" sz="half" idx="10"/>
          </p:nvPr>
        </p:nvSpPr>
        <p:spPr>
          <a:xfrm>
            <a:off x="5405258" y="6258510"/>
            <a:ext cx="2194560" cy="365125"/>
          </a:xfrm>
        </p:spPr>
        <p:txBody>
          <a:bodyPr/>
          <a:lstStyle/>
          <a:p>
            <a:fld id="{0BD2B997-B574-44D7-AA37-1D2D864E1AFE}" type="datetime4">
              <a:rPr lang="en-US" smtClean="0"/>
              <a:pPr/>
              <a:t>September 20, 2023</a:t>
            </a:fld>
            <a:endParaRPr lang="en-US" dirty="0"/>
          </a:p>
        </p:txBody>
      </p:sp>
      <p:sp>
        <p:nvSpPr>
          <p:cNvPr id="2" name="Footer Placeholder 1">
            <a:extLst>
              <a:ext uri="{FF2B5EF4-FFF2-40B4-BE49-F238E27FC236}">
                <a16:creationId xmlns:a16="http://schemas.microsoft.com/office/drawing/2014/main" id="{D514404F-1E47-042B-39C6-6FCEC23ABF6C}"/>
              </a:ext>
            </a:extLst>
          </p:cNvPr>
          <p:cNvSpPr>
            <a:spLocks noGrp="1"/>
          </p:cNvSpPr>
          <p:nvPr>
            <p:ph type="ftr" sz="quarter" idx="11"/>
          </p:nvPr>
        </p:nvSpPr>
        <p:spPr>
          <a:xfrm>
            <a:off x="609599" y="6248883"/>
            <a:ext cx="4622973" cy="365125"/>
          </a:xfrm>
        </p:spPr>
        <p:txBody>
          <a:bodyPr/>
          <a:lstStyle/>
          <a:p>
            <a:r>
              <a:rPr lang="en-US"/>
              <a:t>Developments in the Regulation of Financial Products</a:t>
            </a:r>
            <a:endParaRPr lang="en-US" dirty="0"/>
          </a:p>
        </p:txBody>
      </p:sp>
      <p:sp>
        <p:nvSpPr>
          <p:cNvPr id="77828" name="Slide Number Placeholder 4"/>
          <p:cNvSpPr>
            <a:spLocks noGrp="1"/>
          </p:cNvSpPr>
          <p:nvPr>
            <p:ph type="sldNum" sz="quarter" idx="12"/>
          </p:nvPr>
        </p:nvSpPr>
        <p:spPr>
          <a:xfrm>
            <a:off x="7880591" y="6258510"/>
            <a:ext cx="512638" cy="365125"/>
          </a:xfrm>
        </p:spPr>
        <p:txBody>
          <a:bodyPr/>
          <a:lstStyle/>
          <a:p>
            <a:fld id="{E9063985-A431-4E89-8339-E55213CBB6A1}" type="slidenum">
              <a:rPr lang="en-US" smtClean="0"/>
              <a:pPr/>
              <a:t>32</a:t>
            </a:fld>
            <a:endParaRPr lang="en-US" dirty="0"/>
          </a:p>
        </p:txBody>
      </p:sp>
      <p:sp>
        <p:nvSpPr>
          <p:cNvPr id="77826" name="Title 1"/>
          <p:cNvSpPr>
            <a:spLocks noGrp="1"/>
          </p:cNvSpPr>
          <p:nvPr>
            <p:ph type="title"/>
          </p:nvPr>
        </p:nvSpPr>
        <p:spPr>
          <a:xfrm>
            <a:off x="609599" y="395595"/>
            <a:ext cx="7783630" cy="1320800"/>
          </a:xfrm>
        </p:spPr>
        <p:txBody>
          <a:bodyPr/>
          <a:lstStyle/>
          <a:p>
            <a:r>
              <a:rPr lang="en-US"/>
              <a:t>UCITS Distribution </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0184" y="1358386"/>
            <a:ext cx="7783631" cy="4141227"/>
          </a:xfrm>
        </p:spPr>
        <p:txBody>
          <a:bodyPr/>
          <a:lstStyle/>
          <a:p>
            <a:pPr lvl="1"/>
            <a:r>
              <a:rPr lang="en-US" b="1" dirty="0"/>
              <a:t>Latin and South America</a:t>
            </a:r>
          </a:p>
          <a:p>
            <a:pPr lvl="2"/>
            <a:r>
              <a:rPr lang="en-US" dirty="0"/>
              <a:t>Laws in Latin and South America continue to evolve </a:t>
            </a:r>
          </a:p>
          <a:p>
            <a:pPr lvl="2"/>
            <a:r>
              <a:rPr lang="en-US" dirty="0"/>
              <a:t>In terms of target countries, Chile and Peru dominate followed by Argentina, Brazil, Colombia, Mexico, Uruguay</a:t>
            </a:r>
          </a:p>
          <a:p>
            <a:pPr lvl="1"/>
            <a:r>
              <a:rPr lang="en-US" b="1" dirty="0"/>
              <a:t>Asia </a:t>
            </a:r>
          </a:p>
          <a:p>
            <a:pPr lvl="2"/>
            <a:r>
              <a:rPr lang="en-US" dirty="0"/>
              <a:t>Within Asia, UCITS market penetration has been extremely successful due to a lack of any regulatory and/or tax barriers to entry and strong market and regulator acceptance of UCITS </a:t>
            </a:r>
          </a:p>
          <a:p>
            <a:pPr lvl="2"/>
            <a:r>
              <a:rPr lang="en-US" dirty="0"/>
              <a:t>Primarily limited to Hong Kong, Singapore and Taiwan</a:t>
            </a:r>
          </a:p>
          <a:p>
            <a:pPr lvl="2"/>
            <a:r>
              <a:rPr lang="en-US" dirty="0"/>
              <a:t>Cross-border private placement market exists for China </a:t>
            </a:r>
          </a:p>
          <a:p>
            <a:pPr lvl="1"/>
            <a:r>
              <a:rPr lang="en-US" b="1" dirty="0"/>
              <a:t>Middle East</a:t>
            </a:r>
          </a:p>
          <a:p>
            <a:pPr lvl="2"/>
            <a:r>
              <a:rPr lang="en-US" dirty="0"/>
              <a:t>Bahrain, Kuwait, U.A.E. (Dubai), Saudi Arabia</a:t>
            </a:r>
          </a:p>
          <a:p>
            <a:endParaRPr lang="en-US" dirty="0"/>
          </a:p>
        </p:txBody>
      </p:sp>
      <p:sp>
        <p:nvSpPr>
          <p:cNvPr id="4" name="Date Placeholder 3">
            <a:extLst>
              <a:ext uri="{FF2B5EF4-FFF2-40B4-BE49-F238E27FC236}">
                <a16:creationId xmlns:a16="http://schemas.microsoft.com/office/drawing/2014/main" id="{D434F00A-82ED-D6E6-281C-4FC6932B7B52}"/>
              </a:ext>
            </a:extLst>
          </p:cNvPr>
          <p:cNvSpPr>
            <a:spLocks noGrp="1"/>
          </p:cNvSpPr>
          <p:nvPr>
            <p:ph type="dt" sz="half" idx="10"/>
          </p:nvPr>
        </p:nvSpPr>
        <p:spPr>
          <a:xfrm>
            <a:off x="5405258" y="6258510"/>
            <a:ext cx="2194560" cy="365125"/>
          </a:xfrm>
        </p:spPr>
        <p:txBody>
          <a:bodyPr/>
          <a:lstStyle/>
          <a:p>
            <a:fld id="{3F86C70E-624C-4F07-897A-38E2B33CA175}" type="datetime4">
              <a:rPr lang="en-US" smtClean="0"/>
              <a:pPr/>
              <a:t>September 20, 2023</a:t>
            </a:fld>
            <a:endParaRPr lang="en-US" dirty="0"/>
          </a:p>
        </p:txBody>
      </p:sp>
      <p:sp>
        <p:nvSpPr>
          <p:cNvPr id="2" name="Footer Placeholder 1">
            <a:extLst>
              <a:ext uri="{FF2B5EF4-FFF2-40B4-BE49-F238E27FC236}">
                <a16:creationId xmlns:a16="http://schemas.microsoft.com/office/drawing/2014/main" id="{0ED6A49D-9312-5D6F-D57D-98A2EB2A8FB3}"/>
              </a:ext>
            </a:extLst>
          </p:cNvPr>
          <p:cNvSpPr>
            <a:spLocks noGrp="1"/>
          </p:cNvSpPr>
          <p:nvPr>
            <p:ph type="ftr" sz="quarter" idx="11"/>
          </p:nvPr>
        </p:nvSpPr>
        <p:spPr>
          <a:xfrm>
            <a:off x="609599" y="6248883"/>
            <a:ext cx="4622973" cy="365125"/>
          </a:xfrm>
        </p:spPr>
        <p:txBody>
          <a:bodyPr/>
          <a:lstStyle/>
          <a:p>
            <a:r>
              <a:rPr lang="en-US"/>
              <a:t>Developments in the Regulation of Financial Products</a:t>
            </a:r>
            <a:endParaRPr lang="en-US" dirty="0"/>
          </a:p>
        </p:txBody>
      </p:sp>
      <p:sp>
        <p:nvSpPr>
          <p:cNvPr id="78852" name="Slide Number Placeholder 4"/>
          <p:cNvSpPr>
            <a:spLocks noGrp="1"/>
          </p:cNvSpPr>
          <p:nvPr>
            <p:ph type="sldNum" sz="quarter" idx="12"/>
          </p:nvPr>
        </p:nvSpPr>
        <p:spPr>
          <a:xfrm>
            <a:off x="7880591" y="6258510"/>
            <a:ext cx="512638" cy="365125"/>
          </a:xfrm>
        </p:spPr>
        <p:txBody>
          <a:bodyPr/>
          <a:lstStyle/>
          <a:p>
            <a:fld id="{16E0FC4A-328E-4C3E-B860-0118CE56D644}" type="slidenum">
              <a:rPr lang="en-US" smtClean="0"/>
              <a:pPr/>
              <a:t>33</a:t>
            </a:fld>
            <a:endParaRPr lang="en-US" dirty="0"/>
          </a:p>
        </p:txBody>
      </p:sp>
      <p:sp>
        <p:nvSpPr>
          <p:cNvPr id="78850" name="Title 1"/>
          <p:cNvSpPr>
            <a:spLocks noGrp="1"/>
          </p:cNvSpPr>
          <p:nvPr>
            <p:ph type="title"/>
          </p:nvPr>
        </p:nvSpPr>
        <p:spPr>
          <a:xfrm>
            <a:off x="609599" y="395595"/>
            <a:ext cx="7783630" cy="1320800"/>
          </a:xfrm>
        </p:spPr>
        <p:txBody>
          <a:bodyPr/>
          <a:lstStyle/>
          <a:p>
            <a:r>
              <a:rPr lang="en-US" dirty="0"/>
              <a:t>UCITS Distribution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Content Placeholder 2"/>
          <p:cNvSpPr>
            <a:spLocks noGrp="1"/>
          </p:cNvSpPr>
          <p:nvPr>
            <p:ph idx="1"/>
          </p:nvPr>
        </p:nvSpPr>
        <p:spPr>
          <a:xfrm>
            <a:off x="609598" y="1900136"/>
            <a:ext cx="7783631" cy="4141227"/>
          </a:xfrm>
        </p:spPr>
        <p:txBody>
          <a:bodyPr/>
          <a:lstStyle/>
          <a:p>
            <a:r>
              <a:rPr lang="en-US" b="1" dirty="0"/>
              <a:t>Non-Resident Alien (NRA) Market </a:t>
            </a:r>
          </a:p>
          <a:p>
            <a:pPr lvl="1"/>
            <a:r>
              <a:rPr lang="en-US" dirty="0"/>
              <a:t>Continues to grow in size as economies in Latin America grow and investors look for safe place to brokerage</a:t>
            </a:r>
          </a:p>
          <a:p>
            <a:pPr lvl="1"/>
            <a:r>
              <a:rPr lang="en-US" dirty="0"/>
              <a:t>NSCC and wholesale coverage (e.g., New York, Miami, Houston) required by wire-house channel</a:t>
            </a:r>
          </a:p>
          <a:p>
            <a:r>
              <a:rPr lang="en-US" b="1" dirty="0"/>
              <a:t>Direct Institutional Market</a:t>
            </a:r>
          </a:p>
          <a:p>
            <a:r>
              <a:rPr lang="en-US" b="1" dirty="0"/>
              <a:t>Pension Market</a:t>
            </a:r>
          </a:p>
        </p:txBody>
      </p:sp>
      <p:sp>
        <p:nvSpPr>
          <p:cNvPr id="3" name="Date Placeholder 2">
            <a:extLst>
              <a:ext uri="{FF2B5EF4-FFF2-40B4-BE49-F238E27FC236}">
                <a16:creationId xmlns:a16="http://schemas.microsoft.com/office/drawing/2014/main" id="{06CC949D-30AA-8C5E-58CC-A1D522A36722}"/>
              </a:ext>
            </a:extLst>
          </p:cNvPr>
          <p:cNvSpPr>
            <a:spLocks noGrp="1"/>
          </p:cNvSpPr>
          <p:nvPr>
            <p:ph type="dt" sz="half" idx="10"/>
          </p:nvPr>
        </p:nvSpPr>
        <p:spPr>
          <a:xfrm>
            <a:off x="5405258" y="6258510"/>
            <a:ext cx="2194560" cy="365125"/>
          </a:xfrm>
        </p:spPr>
        <p:txBody>
          <a:bodyPr/>
          <a:lstStyle/>
          <a:p>
            <a:fld id="{713690B6-A552-4704-8AE3-D0E5ECCDFFA9}" type="datetime4">
              <a:rPr lang="en-US" smtClean="0"/>
              <a:pPr/>
              <a:t>September 20, 2023</a:t>
            </a:fld>
            <a:endParaRPr lang="en-US" dirty="0"/>
          </a:p>
        </p:txBody>
      </p:sp>
      <p:sp>
        <p:nvSpPr>
          <p:cNvPr id="2" name="Footer Placeholder 1">
            <a:extLst>
              <a:ext uri="{FF2B5EF4-FFF2-40B4-BE49-F238E27FC236}">
                <a16:creationId xmlns:a16="http://schemas.microsoft.com/office/drawing/2014/main" id="{44AC5737-1926-7B21-0552-749215E2D71E}"/>
              </a:ext>
            </a:extLst>
          </p:cNvPr>
          <p:cNvSpPr>
            <a:spLocks noGrp="1"/>
          </p:cNvSpPr>
          <p:nvPr>
            <p:ph type="ftr" sz="quarter" idx="11"/>
          </p:nvPr>
        </p:nvSpPr>
        <p:spPr>
          <a:xfrm>
            <a:off x="609599" y="6248883"/>
            <a:ext cx="4622973" cy="365125"/>
          </a:xfrm>
        </p:spPr>
        <p:txBody>
          <a:bodyPr/>
          <a:lstStyle/>
          <a:p>
            <a:r>
              <a:rPr lang="en-US"/>
              <a:t>Developments in the Regulation of Financial Products</a:t>
            </a:r>
            <a:endParaRPr lang="en-US" dirty="0"/>
          </a:p>
        </p:txBody>
      </p:sp>
      <p:sp>
        <p:nvSpPr>
          <p:cNvPr id="80900" name="Slide Number Placeholder 4"/>
          <p:cNvSpPr>
            <a:spLocks noGrp="1"/>
          </p:cNvSpPr>
          <p:nvPr>
            <p:ph type="sldNum" sz="quarter" idx="12"/>
          </p:nvPr>
        </p:nvSpPr>
        <p:spPr>
          <a:xfrm>
            <a:off x="7880591" y="6258510"/>
            <a:ext cx="512638" cy="365125"/>
          </a:xfrm>
        </p:spPr>
        <p:txBody>
          <a:bodyPr/>
          <a:lstStyle/>
          <a:p>
            <a:fld id="{0AB91C86-C32A-4500-83DA-A9A30B7D5926}" type="slidenum">
              <a:rPr lang="en-US" smtClean="0"/>
              <a:pPr/>
              <a:t>34</a:t>
            </a:fld>
            <a:endParaRPr lang="en-US" dirty="0"/>
          </a:p>
        </p:txBody>
      </p:sp>
      <p:sp>
        <p:nvSpPr>
          <p:cNvPr id="80898" name="Title 1"/>
          <p:cNvSpPr>
            <a:spLocks noGrp="1"/>
          </p:cNvSpPr>
          <p:nvPr>
            <p:ph type="title"/>
          </p:nvPr>
        </p:nvSpPr>
        <p:spPr>
          <a:xfrm>
            <a:off x="609599" y="395595"/>
            <a:ext cx="7783630" cy="1320800"/>
          </a:xfrm>
        </p:spPr>
        <p:txBody>
          <a:bodyPr/>
          <a:lstStyle/>
          <a:p>
            <a:r>
              <a:rPr lang="en-US"/>
              <a:t>UCITS Distribution</a:t>
            </a:r>
            <a:endParaRPr lang="en-US" dirty="0"/>
          </a:p>
        </p:txBody>
      </p:sp>
      <p:sp>
        <p:nvSpPr>
          <p:cNvPr id="4" name="TextBox 3">
            <a:extLst>
              <a:ext uri="{FF2B5EF4-FFF2-40B4-BE49-F238E27FC236}">
                <a16:creationId xmlns:a16="http://schemas.microsoft.com/office/drawing/2014/main" id="{26791023-1A3A-2EA3-95EA-30B29518FE84}"/>
              </a:ext>
            </a:extLst>
          </p:cNvPr>
          <p:cNvSpPr txBox="1"/>
          <p:nvPr/>
        </p:nvSpPr>
        <p:spPr>
          <a:xfrm>
            <a:off x="609599" y="1515342"/>
            <a:ext cx="7783512" cy="369332"/>
          </a:xfrm>
          <a:prstGeom prst="rect">
            <a:avLst/>
          </a:prstGeom>
          <a:noFill/>
        </p:spPr>
        <p:txBody>
          <a:bodyPr wrap="square">
            <a:spAutoFit/>
          </a:bodyPr>
          <a:lstStyle/>
          <a:p>
            <a:r>
              <a:rPr lang="en-US" dirty="0">
                <a:solidFill>
                  <a:srgbClr val="FF0000"/>
                </a:solidFill>
              </a:rPr>
              <a:t>Latin America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Content Placeholder 2"/>
          <p:cNvSpPr>
            <a:spLocks noGrp="1"/>
          </p:cNvSpPr>
          <p:nvPr>
            <p:ph idx="1"/>
          </p:nvPr>
        </p:nvSpPr>
        <p:spPr>
          <a:xfrm>
            <a:off x="609598" y="1900136"/>
            <a:ext cx="7783631" cy="4141227"/>
          </a:xfrm>
        </p:spPr>
        <p:txBody>
          <a:bodyPr/>
          <a:lstStyle/>
          <a:p>
            <a:r>
              <a:rPr lang="en-US" b="1" dirty="0"/>
              <a:t>In Europe, sales and marketing is regulated in each jurisdiction based upon function activity. </a:t>
            </a:r>
          </a:p>
          <a:p>
            <a:r>
              <a:rPr lang="en-US" b="1" dirty="0"/>
              <a:t>Sales representatives need to be licensed on a jurisdiction by jurisdiction basis or on a cross-border “passported” basis to conduct the following activities:</a:t>
            </a:r>
          </a:p>
          <a:p>
            <a:pPr lvl="1"/>
            <a:r>
              <a:rPr lang="en-US" dirty="0"/>
              <a:t>“</a:t>
            </a:r>
            <a:r>
              <a:rPr lang="en-US" b="1" dirty="0"/>
              <a:t>Investment Advice</a:t>
            </a:r>
            <a:r>
              <a:rPr lang="en-US" dirty="0"/>
              <a:t>:” “the provision of personal recommendations to a client, either upon its request or at the initiative of the investment firm, in respect of one or more transactions relating to financial instruments.” </a:t>
            </a:r>
          </a:p>
          <a:p>
            <a:pPr lvl="1"/>
            <a:r>
              <a:rPr lang="en-US" dirty="0"/>
              <a:t>“</a:t>
            </a:r>
            <a:r>
              <a:rPr lang="en-US" b="1" dirty="0"/>
              <a:t>Reception and Transmission of Orders</a:t>
            </a:r>
            <a:r>
              <a:rPr lang="en-US" dirty="0"/>
              <a:t>:” broad term to encompass arranging and facilitating the subscription of shares. </a:t>
            </a:r>
          </a:p>
          <a:p>
            <a:pPr lvl="1"/>
            <a:endParaRPr lang="en-US" dirty="0"/>
          </a:p>
        </p:txBody>
      </p:sp>
      <p:sp>
        <p:nvSpPr>
          <p:cNvPr id="3" name="Date Placeholder 2">
            <a:extLst>
              <a:ext uri="{FF2B5EF4-FFF2-40B4-BE49-F238E27FC236}">
                <a16:creationId xmlns:a16="http://schemas.microsoft.com/office/drawing/2014/main" id="{A1D391E5-EAC2-165E-BFC6-0372B096AD70}"/>
              </a:ext>
            </a:extLst>
          </p:cNvPr>
          <p:cNvSpPr>
            <a:spLocks noGrp="1"/>
          </p:cNvSpPr>
          <p:nvPr>
            <p:ph type="dt" sz="half" idx="10"/>
          </p:nvPr>
        </p:nvSpPr>
        <p:spPr>
          <a:xfrm>
            <a:off x="5405258" y="6258510"/>
            <a:ext cx="2194560" cy="365125"/>
          </a:xfrm>
        </p:spPr>
        <p:txBody>
          <a:bodyPr/>
          <a:lstStyle/>
          <a:p>
            <a:fld id="{3A915814-ADB5-4E25-81E3-42FC8D2C8783}" type="datetime4">
              <a:rPr lang="en-US" smtClean="0"/>
              <a:pPr/>
              <a:t>September 20, 2023</a:t>
            </a:fld>
            <a:endParaRPr lang="en-US" dirty="0"/>
          </a:p>
        </p:txBody>
      </p:sp>
      <p:sp>
        <p:nvSpPr>
          <p:cNvPr id="2" name="Footer Placeholder 1">
            <a:extLst>
              <a:ext uri="{FF2B5EF4-FFF2-40B4-BE49-F238E27FC236}">
                <a16:creationId xmlns:a16="http://schemas.microsoft.com/office/drawing/2014/main" id="{7BB8712F-6B36-1C07-325B-E09B5F67CCD4}"/>
              </a:ext>
            </a:extLst>
          </p:cNvPr>
          <p:cNvSpPr>
            <a:spLocks noGrp="1"/>
          </p:cNvSpPr>
          <p:nvPr>
            <p:ph type="ftr" sz="quarter" idx="11"/>
          </p:nvPr>
        </p:nvSpPr>
        <p:spPr>
          <a:xfrm>
            <a:off x="609599" y="6248883"/>
            <a:ext cx="4622973" cy="365125"/>
          </a:xfrm>
        </p:spPr>
        <p:txBody>
          <a:bodyPr/>
          <a:lstStyle/>
          <a:p>
            <a:r>
              <a:rPr lang="en-US"/>
              <a:t>Developments in the Regulation of Financial Products</a:t>
            </a:r>
            <a:endParaRPr lang="en-US" dirty="0"/>
          </a:p>
        </p:txBody>
      </p:sp>
      <p:sp>
        <p:nvSpPr>
          <p:cNvPr id="80900" name="Slide Number Placeholder 4"/>
          <p:cNvSpPr>
            <a:spLocks noGrp="1"/>
          </p:cNvSpPr>
          <p:nvPr>
            <p:ph type="sldNum" sz="quarter" idx="12"/>
          </p:nvPr>
        </p:nvSpPr>
        <p:spPr>
          <a:xfrm>
            <a:off x="7880591" y="6258510"/>
            <a:ext cx="512638" cy="365125"/>
          </a:xfrm>
        </p:spPr>
        <p:txBody>
          <a:bodyPr/>
          <a:lstStyle/>
          <a:p>
            <a:fld id="{0AB91C86-C32A-4500-83DA-A9A30B7D5926}" type="slidenum">
              <a:rPr lang="en-US" smtClean="0"/>
              <a:pPr/>
              <a:t>35</a:t>
            </a:fld>
            <a:endParaRPr lang="en-US" dirty="0"/>
          </a:p>
        </p:txBody>
      </p:sp>
      <p:sp>
        <p:nvSpPr>
          <p:cNvPr id="80898" name="Title 1"/>
          <p:cNvSpPr>
            <a:spLocks noGrp="1"/>
          </p:cNvSpPr>
          <p:nvPr>
            <p:ph type="title"/>
          </p:nvPr>
        </p:nvSpPr>
        <p:spPr>
          <a:xfrm>
            <a:off x="609599" y="395595"/>
            <a:ext cx="7783630" cy="1320800"/>
          </a:xfrm>
        </p:spPr>
        <p:txBody>
          <a:bodyPr/>
          <a:lstStyle/>
          <a:p>
            <a:r>
              <a:rPr lang="en-US"/>
              <a:t>UCITS Distribution</a:t>
            </a:r>
            <a:endParaRPr lang="en-US" dirty="0"/>
          </a:p>
        </p:txBody>
      </p:sp>
      <p:sp>
        <p:nvSpPr>
          <p:cNvPr id="6" name="TextBox 5">
            <a:extLst>
              <a:ext uri="{FF2B5EF4-FFF2-40B4-BE49-F238E27FC236}">
                <a16:creationId xmlns:a16="http://schemas.microsoft.com/office/drawing/2014/main" id="{C8A33B36-16D5-259C-A61C-9E16CBA2973E}"/>
              </a:ext>
            </a:extLst>
          </p:cNvPr>
          <p:cNvSpPr txBox="1"/>
          <p:nvPr/>
        </p:nvSpPr>
        <p:spPr>
          <a:xfrm>
            <a:off x="609599" y="1508857"/>
            <a:ext cx="7783512" cy="369332"/>
          </a:xfrm>
          <a:prstGeom prst="rect">
            <a:avLst/>
          </a:prstGeom>
          <a:noFill/>
        </p:spPr>
        <p:txBody>
          <a:bodyPr wrap="square">
            <a:spAutoFit/>
          </a:bodyPr>
          <a:lstStyle/>
          <a:p>
            <a:pPr>
              <a:buNone/>
            </a:pPr>
            <a:r>
              <a:rPr lang="en-US" dirty="0">
                <a:solidFill>
                  <a:srgbClr val="FF0000"/>
                </a:solidFill>
              </a:rPr>
              <a:t>Licensing</a:t>
            </a:r>
          </a:p>
        </p:txBody>
      </p:sp>
    </p:spTree>
    <p:extLst>
      <p:ext uri="{BB962C8B-B14F-4D97-AF65-F5344CB8AC3E}">
        <p14:creationId xmlns:p14="http://schemas.microsoft.com/office/powerpoint/2010/main" val="31742293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Content Placeholder 2"/>
          <p:cNvSpPr>
            <a:spLocks noGrp="1"/>
          </p:cNvSpPr>
          <p:nvPr>
            <p:ph idx="1"/>
          </p:nvPr>
        </p:nvSpPr>
        <p:spPr>
          <a:xfrm>
            <a:off x="609598" y="1900136"/>
            <a:ext cx="7783631" cy="4141227"/>
          </a:xfrm>
        </p:spPr>
        <p:txBody>
          <a:bodyPr/>
          <a:lstStyle/>
          <a:p>
            <a:r>
              <a:rPr lang="en-US" b="1" dirty="0"/>
              <a:t>Sales representatives need to be licensed on a jurisdiction by jurisdiction basis or on a cross-border “passported” basis to conduct the following activities:</a:t>
            </a:r>
          </a:p>
          <a:p>
            <a:pPr lvl="1"/>
            <a:r>
              <a:rPr lang="en-US" dirty="0"/>
              <a:t>“</a:t>
            </a:r>
            <a:r>
              <a:rPr lang="en-US" b="1" dirty="0"/>
              <a:t>Placing</a:t>
            </a:r>
            <a:r>
              <a:rPr lang="en-US" dirty="0"/>
              <a:t>:” includes the provision of offering memorandum and/or subscription documents to a potential investors.</a:t>
            </a:r>
          </a:p>
          <a:p>
            <a:pPr lvl="1"/>
            <a:r>
              <a:rPr lang="en-US" dirty="0"/>
              <a:t>“</a:t>
            </a:r>
            <a:r>
              <a:rPr lang="en-US" b="1" dirty="0"/>
              <a:t>Portfolio Management</a:t>
            </a:r>
            <a:r>
              <a:rPr lang="en-US" dirty="0"/>
              <a:t>:” the ability to manage and/or sell separate accounts to clients.</a:t>
            </a:r>
          </a:p>
          <a:p>
            <a:pPr lvl="1"/>
            <a:endParaRPr lang="en-US" dirty="0"/>
          </a:p>
        </p:txBody>
      </p:sp>
      <p:sp>
        <p:nvSpPr>
          <p:cNvPr id="3" name="Date Placeholder 2">
            <a:extLst>
              <a:ext uri="{FF2B5EF4-FFF2-40B4-BE49-F238E27FC236}">
                <a16:creationId xmlns:a16="http://schemas.microsoft.com/office/drawing/2014/main" id="{29A371A7-35C0-3927-52D6-FACCE20C824E}"/>
              </a:ext>
            </a:extLst>
          </p:cNvPr>
          <p:cNvSpPr>
            <a:spLocks noGrp="1"/>
          </p:cNvSpPr>
          <p:nvPr>
            <p:ph type="dt" sz="half" idx="10"/>
          </p:nvPr>
        </p:nvSpPr>
        <p:spPr>
          <a:xfrm>
            <a:off x="5405258" y="6258510"/>
            <a:ext cx="2194560" cy="365125"/>
          </a:xfrm>
        </p:spPr>
        <p:txBody>
          <a:bodyPr/>
          <a:lstStyle/>
          <a:p>
            <a:fld id="{8644A3FB-9CD2-48EE-A555-F1EC9F2A62F2}" type="datetime4">
              <a:rPr lang="en-US" smtClean="0"/>
              <a:pPr/>
              <a:t>September 20, 2023</a:t>
            </a:fld>
            <a:endParaRPr lang="en-US" dirty="0"/>
          </a:p>
        </p:txBody>
      </p:sp>
      <p:sp>
        <p:nvSpPr>
          <p:cNvPr id="2" name="Footer Placeholder 1">
            <a:extLst>
              <a:ext uri="{FF2B5EF4-FFF2-40B4-BE49-F238E27FC236}">
                <a16:creationId xmlns:a16="http://schemas.microsoft.com/office/drawing/2014/main" id="{136CFAE5-4393-8B79-0434-1D289D6EB4EC}"/>
              </a:ext>
            </a:extLst>
          </p:cNvPr>
          <p:cNvSpPr>
            <a:spLocks noGrp="1"/>
          </p:cNvSpPr>
          <p:nvPr>
            <p:ph type="ftr" sz="quarter" idx="11"/>
          </p:nvPr>
        </p:nvSpPr>
        <p:spPr>
          <a:xfrm>
            <a:off x="609599" y="6248883"/>
            <a:ext cx="4622973" cy="365125"/>
          </a:xfrm>
        </p:spPr>
        <p:txBody>
          <a:bodyPr/>
          <a:lstStyle/>
          <a:p>
            <a:r>
              <a:rPr lang="en-US"/>
              <a:t>Developments in the Regulation of Financial Products</a:t>
            </a:r>
            <a:endParaRPr lang="en-US" dirty="0"/>
          </a:p>
        </p:txBody>
      </p:sp>
      <p:sp>
        <p:nvSpPr>
          <p:cNvPr id="80900" name="Slide Number Placeholder 4"/>
          <p:cNvSpPr>
            <a:spLocks noGrp="1"/>
          </p:cNvSpPr>
          <p:nvPr>
            <p:ph type="sldNum" sz="quarter" idx="12"/>
          </p:nvPr>
        </p:nvSpPr>
        <p:spPr>
          <a:xfrm>
            <a:off x="7880591" y="6258510"/>
            <a:ext cx="512638" cy="365125"/>
          </a:xfrm>
        </p:spPr>
        <p:txBody>
          <a:bodyPr/>
          <a:lstStyle/>
          <a:p>
            <a:fld id="{0AB91C86-C32A-4500-83DA-A9A30B7D5926}" type="slidenum">
              <a:rPr lang="en-US" smtClean="0"/>
              <a:pPr/>
              <a:t>36</a:t>
            </a:fld>
            <a:endParaRPr lang="en-US" dirty="0"/>
          </a:p>
        </p:txBody>
      </p:sp>
      <p:sp>
        <p:nvSpPr>
          <p:cNvPr id="80898" name="Title 1"/>
          <p:cNvSpPr>
            <a:spLocks noGrp="1"/>
          </p:cNvSpPr>
          <p:nvPr>
            <p:ph type="title"/>
          </p:nvPr>
        </p:nvSpPr>
        <p:spPr>
          <a:xfrm>
            <a:off x="609599" y="395595"/>
            <a:ext cx="7783630" cy="1320800"/>
          </a:xfrm>
        </p:spPr>
        <p:txBody>
          <a:bodyPr/>
          <a:lstStyle/>
          <a:p>
            <a:r>
              <a:rPr lang="en-US"/>
              <a:t>UCITS Distribution</a:t>
            </a:r>
            <a:endParaRPr lang="en-US" dirty="0"/>
          </a:p>
        </p:txBody>
      </p:sp>
      <p:sp>
        <p:nvSpPr>
          <p:cNvPr id="4" name="TextBox 3">
            <a:extLst>
              <a:ext uri="{FF2B5EF4-FFF2-40B4-BE49-F238E27FC236}">
                <a16:creationId xmlns:a16="http://schemas.microsoft.com/office/drawing/2014/main" id="{842C9D26-A336-78E7-5DC4-65FAC49AABC7}"/>
              </a:ext>
            </a:extLst>
          </p:cNvPr>
          <p:cNvSpPr txBox="1"/>
          <p:nvPr/>
        </p:nvSpPr>
        <p:spPr>
          <a:xfrm>
            <a:off x="609599" y="1508857"/>
            <a:ext cx="7783512" cy="369332"/>
          </a:xfrm>
          <a:prstGeom prst="rect">
            <a:avLst/>
          </a:prstGeom>
          <a:noFill/>
        </p:spPr>
        <p:txBody>
          <a:bodyPr wrap="square">
            <a:spAutoFit/>
          </a:bodyPr>
          <a:lstStyle/>
          <a:p>
            <a:pPr>
              <a:buNone/>
            </a:pPr>
            <a:r>
              <a:rPr lang="en-US" dirty="0">
                <a:solidFill>
                  <a:srgbClr val="FF0000"/>
                </a:solidFill>
              </a:rPr>
              <a:t>Licensing</a:t>
            </a:r>
          </a:p>
        </p:txBody>
      </p:sp>
    </p:spTree>
    <p:extLst>
      <p:ext uri="{BB962C8B-B14F-4D97-AF65-F5344CB8AC3E}">
        <p14:creationId xmlns:p14="http://schemas.microsoft.com/office/powerpoint/2010/main" val="21326059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Content Placeholder 2"/>
          <p:cNvSpPr>
            <a:spLocks noGrp="1"/>
          </p:cNvSpPr>
          <p:nvPr>
            <p:ph idx="1"/>
          </p:nvPr>
        </p:nvSpPr>
        <p:spPr>
          <a:xfrm>
            <a:off x="609598" y="1900136"/>
            <a:ext cx="7783631" cy="4141227"/>
          </a:xfrm>
        </p:spPr>
        <p:txBody>
          <a:bodyPr/>
          <a:lstStyle/>
          <a:p>
            <a:r>
              <a:rPr lang="en-US" dirty="0"/>
              <a:t>In some jurisdictions, ESG has become an increasingly critical component to attracting capital</a:t>
            </a:r>
          </a:p>
          <a:p>
            <a:r>
              <a:rPr lang="en-US" dirty="0"/>
              <a:t>In Europe, institutional clients and distributors show strong preference for SFDR Article 8/9 products</a:t>
            </a:r>
          </a:p>
          <a:p>
            <a:r>
              <a:rPr lang="en-US" dirty="0"/>
              <a:t>In the United States, the number of funds that invest according to ESG criteria is steadily rising</a:t>
            </a:r>
          </a:p>
          <a:p>
            <a:pPr lvl="1"/>
            <a:r>
              <a:rPr lang="en-US" dirty="0"/>
              <a:t>2019: 489 ($276 billion)</a:t>
            </a:r>
          </a:p>
          <a:p>
            <a:pPr lvl="1"/>
            <a:r>
              <a:rPr lang="en-US" dirty="0"/>
              <a:t>2022: 881 ($460 billion)</a:t>
            </a:r>
          </a:p>
          <a:p>
            <a:pPr lvl="1"/>
            <a:endParaRPr lang="en-US" dirty="0"/>
          </a:p>
        </p:txBody>
      </p:sp>
      <p:sp>
        <p:nvSpPr>
          <p:cNvPr id="3" name="Date Placeholder 2">
            <a:extLst>
              <a:ext uri="{FF2B5EF4-FFF2-40B4-BE49-F238E27FC236}">
                <a16:creationId xmlns:a16="http://schemas.microsoft.com/office/drawing/2014/main" id="{F31AC99D-7A02-993B-3176-DB83D74F7B0B}"/>
              </a:ext>
            </a:extLst>
          </p:cNvPr>
          <p:cNvSpPr>
            <a:spLocks noGrp="1"/>
          </p:cNvSpPr>
          <p:nvPr>
            <p:ph type="dt" sz="half" idx="10"/>
          </p:nvPr>
        </p:nvSpPr>
        <p:spPr>
          <a:xfrm>
            <a:off x="5405258" y="6258510"/>
            <a:ext cx="2194560" cy="365125"/>
          </a:xfrm>
        </p:spPr>
        <p:txBody>
          <a:bodyPr/>
          <a:lstStyle/>
          <a:p>
            <a:fld id="{477D84ED-5162-4B0C-B5AC-B9073011812F}" type="datetime4">
              <a:rPr lang="en-US" smtClean="0"/>
              <a:pPr/>
              <a:t>September 20, 2023</a:t>
            </a:fld>
            <a:endParaRPr lang="en-US" dirty="0"/>
          </a:p>
        </p:txBody>
      </p:sp>
      <p:sp>
        <p:nvSpPr>
          <p:cNvPr id="2" name="Footer Placeholder 1">
            <a:extLst>
              <a:ext uri="{FF2B5EF4-FFF2-40B4-BE49-F238E27FC236}">
                <a16:creationId xmlns:a16="http://schemas.microsoft.com/office/drawing/2014/main" id="{6E4E30B8-50FC-C10F-2ADB-4FF934DF73AF}"/>
              </a:ext>
            </a:extLst>
          </p:cNvPr>
          <p:cNvSpPr>
            <a:spLocks noGrp="1"/>
          </p:cNvSpPr>
          <p:nvPr>
            <p:ph type="ftr" sz="quarter" idx="11"/>
          </p:nvPr>
        </p:nvSpPr>
        <p:spPr>
          <a:xfrm>
            <a:off x="609599" y="6248883"/>
            <a:ext cx="4622973" cy="365125"/>
          </a:xfrm>
        </p:spPr>
        <p:txBody>
          <a:bodyPr/>
          <a:lstStyle/>
          <a:p>
            <a:r>
              <a:rPr lang="en-US"/>
              <a:t>Developments in the Regulation of Financial Products</a:t>
            </a:r>
            <a:endParaRPr lang="en-US" dirty="0"/>
          </a:p>
        </p:txBody>
      </p:sp>
      <p:sp>
        <p:nvSpPr>
          <p:cNvPr id="80900" name="Slide Number Placeholder 4"/>
          <p:cNvSpPr>
            <a:spLocks noGrp="1"/>
          </p:cNvSpPr>
          <p:nvPr>
            <p:ph type="sldNum" sz="quarter" idx="12"/>
          </p:nvPr>
        </p:nvSpPr>
        <p:spPr>
          <a:xfrm>
            <a:off x="7880591" y="6258510"/>
            <a:ext cx="512638" cy="365125"/>
          </a:xfrm>
        </p:spPr>
        <p:txBody>
          <a:bodyPr/>
          <a:lstStyle/>
          <a:p>
            <a:fld id="{0AB91C86-C32A-4500-83DA-A9A30B7D5926}" type="slidenum">
              <a:rPr lang="en-US" smtClean="0"/>
              <a:pPr/>
              <a:t>37</a:t>
            </a:fld>
            <a:endParaRPr lang="en-US" dirty="0"/>
          </a:p>
        </p:txBody>
      </p:sp>
      <p:sp>
        <p:nvSpPr>
          <p:cNvPr id="80898" name="Title 1"/>
          <p:cNvSpPr>
            <a:spLocks noGrp="1"/>
          </p:cNvSpPr>
          <p:nvPr>
            <p:ph type="title"/>
          </p:nvPr>
        </p:nvSpPr>
        <p:spPr>
          <a:xfrm>
            <a:off x="609599" y="395595"/>
            <a:ext cx="7783630" cy="1320800"/>
          </a:xfrm>
        </p:spPr>
        <p:txBody>
          <a:bodyPr/>
          <a:lstStyle/>
          <a:p>
            <a:r>
              <a:rPr lang="en-US" dirty="0"/>
              <a:t>Regulatory Developments</a:t>
            </a:r>
          </a:p>
        </p:txBody>
      </p:sp>
      <p:sp>
        <p:nvSpPr>
          <p:cNvPr id="4" name="TextBox 3">
            <a:extLst>
              <a:ext uri="{FF2B5EF4-FFF2-40B4-BE49-F238E27FC236}">
                <a16:creationId xmlns:a16="http://schemas.microsoft.com/office/drawing/2014/main" id="{AE3DC338-2809-F750-94CB-031E65559791}"/>
              </a:ext>
            </a:extLst>
          </p:cNvPr>
          <p:cNvSpPr txBox="1"/>
          <p:nvPr/>
        </p:nvSpPr>
        <p:spPr>
          <a:xfrm>
            <a:off x="609599" y="1508857"/>
            <a:ext cx="7783512" cy="369332"/>
          </a:xfrm>
          <a:prstGeom prst="rect">
            <a:avLst/>
          </a:prstGeom>
          <a:noFill/>
        </p:spPr>
        <p:txBody>
          <a:bodyPr wrap="square">
            <a:spAutoFit/>
          </a:bodyPr>
          <a:lstStyle/>
          <a:p>
            <a:pPr>
              <a:buNone/>
            </a:pPr>
            <a:r>
              <a:rPr lang="en-US" dirty="0">
                <a:solidFill>
                  <a:srgbClr val="FF0000"/>
                </a:solidFill>
              </a:rPr>
              <a:t>ESG/Sustainability </a:t>
            </a:r>
          </a:p>
        </p:txBody>
      </p:sp>
    </p:spTree>
    <p:extLst>
      <p:ext uri="{BB962C8B-B14F-4D97-AF65-F5344CB8AC3E}">
        <p14:creationId xmlns:p14="http://schemas.microsoft.com/office/powerpoint/2010/main" val="23675734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Content Placeholder 2"/>
          <p:cNvSpPr>
            <a:spLocks noGrp="1"/>
          </p:cNvSpPr>
          <p:nvPr>
            <p:ph idx="1"/>
          </p:nvPr>
        </p:nvSpPr>
        <p:spPr>
          <a:xfrm>
            <a:off x="609598" y="1900136"/>
            <a:ext cx="7783631" cy="4141227"/>
          </a:xfrm>
        </p:spPr>
        <p:txBody>
          <a:bodyPr/>
          <a:lstStyle/>
          <a:p>
            <a:r>
              <a:rPr lang="en-US" dirty="0"/>
              <a:t>Regulators across many jurisdictions have been proposing and adopting new rules relating to sustainable investing</a:t>
            </a:r>
          </a:p>
          <a:p>
            <a:r>
              <a:rPr lang="en-US" dirty="0"/>
              <a:t>Corporate disclosure</a:t>
            </a:r>
          </a:p>
          <a:p>
            <a:pPr lvl="1"/>
            <a:r>
              <a:rPr lang="en-US" dirty="0"/>
              <a:t>ISSB – Adopted standards for sustainability-related disclosure</a:t>
            </a:r>
          </a:p>
          <a:p>
            <a:pPr lvl="1"/>
            <a:r>
              <a:rPr lang="en-US" dirty="0"/>
              <a:t>EU – Corporate Sustainability Reporting Directive (CSRD) for large and medium public and private companies</a:t>
            </a:r>
          </a:p>
          <a:p>
            <a:pPr lvl="1"/>
            <a:r>
              <a:rPr lang="en-US" dirty="0"/>
              <a:t>UK – Climate-related disclosure for public companies and large private companies &amp; Sustainability Disclosure Requirements (SDR) for companies and financial institutions</a:t>
            </a:r>
          </a:p>
          <a:p>
            <a:pPr lvl="1"/>
            <a:endParaRPr lang="en-US" dirty="0"/>
          </a:p>
        </p:txBody>
      </p:sp>
      <p:sp>
        <p:nvSpPr>
          <p:cNvPr id="3" name="Date Placeholder 2">
            <a:extLst>
              <a:ext uri="{FF2B5EF4-FFF2-40B4-BE49-F238E27FC236}">
                <a16:creationId xmlns:a16="http://schemas.microsoft.com/office/drawing/2014/main" id="{C7332FA5-5B13-E513-AC62-D652BF6DC472}"/>
              </a:ext>
            </a:extLst>
          </p:cNvPr>
          <p:cNvSpPr>
            <a:spLocks noGrp="1"/>
          </p:cNvSpPr>
          <p:nvPr>
            <p:ph type="dt" sz="half" idx="10"/>
          </p:nvPr>
        </p:nvSpPr>
        <p:spPr>
          <a:xfrm>
            <a:off x="5405258" y="6258510"/>
            <a:ext cx="2194560" cy="365125"/>
          </a:xfrm>
        </p:spPr>
        <p:txBody>
          <a:bodyPr/>
          <a:lstStyle/>
          <a:p>
            <a:fld id="{0E1E6020-463F-49F8-B8B1-95399108A606}" type="datetime4">
              <a:rPr lang="en-US" smtClean="0"/>
              <a:pPr/>
              <a:t>September 20, 2023</a:t>
            </a:fld>
            <a:endParaRPr lang="en-US" dirty="0"/>
          </a:p>
        </p:txBody>
      </p:sp>
      <p:sp>
        <p:nvSpPr>
          <p:cNvPr id="2" name="Footer Placeholder 1">
            <a:extLst>
              <a:ext uri="{FF2B5EF4-FFF2-40B4-BE49-F238E27FC236}">
                <a16:creationId xmlns:a16="http://schemas.microsoft.com/office/drawing/2014/main" id="{A9DF4D13-56A0-1F75-B443-E500C5A098F1}"/>
              </a:ext>
            </a:extLst>
          </p:cNvPr>
          <p:cNvSpPr>
            <a:spLocks noGrp="1"/>
          </p:cNvSpPr>
          <p:nvPr>
            <p:ph type="ftr" sz="quarter" idx="11"/>
          </p:nvPr>
        </p:nvSpPr>
        <p:spPr>
          <a:xfrm>
            <a:off x="609599" y="6248883"/>
            <a:ext cx="4622973" cy="365125"/>
          </a:xfrm>
        </p:spPr>
        <p:txBody>
          <a:bodyPr/>
          <a:lstStyle/>
          <a:p>
            <a:r>
              <a:rPr lang="en-US"/>
              <a:t>Developments in the Regulation of Financial Products</a:t>
            </a:r>
            <a:endParaRPr lang="en-US" dirty="0"/>
          </a:p>
        </p:txBody>
      </p:sp>
      <p:sp>
        <p:nvSpPr>
          <p:cNvPr id="80900" name="Slide Number Placeholder 4"/>
          <p:cNvSpPr>
            <a:spLocks noGrp="1"/>
          </p:cNvSpPr>
          <p:nvPr>
            <p:ph type="sldNum" sz="quarter" idx="12"/>
          </p:nvPr>
        </p:nvSpPr>
        <p:spPr>
          <a:xfrm>
            <a:off x="7880591" y="6258510"/>
            <a:ext cx="512638" cy="365125"/>
          </a:xfrm>
        </p:spPr>
        <p:txBody>
          <a:bodyPr/>
          <a:lstStyle/>
          <a:p>
            <a:fld id="{0AB91C86-C32A-4500-83DA-A9A30B7D5926}" type="slidenum">
              <a:rPr lang="en-US" smtClean="0"/>
              <a:pPr/>
              <a:t>38</a:t>
            </a:fld>
            <a:endParaRPr lang="en-US" dirty="0"/>
          </a:p>
        </p:txBody>
      </p:sp>
      <p:sp>
        <p:nvSpPr>
          <p:cNvPr id="80898" name="Title 1"/>
          <p:cNvSpPr>
            <a:spLocks noGrp="1"/>
          </p:cNvSpPr>
          <p:nvPr>
            <p:ph type="title"/>
          </p:nvPr>
        </p:nvSpPr>
        <p:spPr>
          <a:xfrm>
            <a:off x="609599" y="395595"/>
            <a:ext cx="7783630" cy="1320800"/>
          </a:xfrm>
        </p:spPr>
        <p:txBody>
          <a:bodyPr/>
          <a:lstStyle/>
          <a:p>
            <a:r>
              <a:rPr lang="en-US" dirty="0"/>
              <a:t>Regulatory Developments</a:t>
            </a:r>
          </a:p>
        </p:txBody>
      </p:sp>
      <p:sp>
        <p:nvSpPr>
          <p:cNvPr id="6" name="TextBox 5">
            <a:extLst>
              <a:ext uri="{FF2B5EF4-FFF2-40B4-BE49-F238E27FC236}">
                <a16:creationId xmlns:a16="http://schemas.microsoft.com/office/drawing/2014/main" id="{2189027A-F47C-5E93-6983-289DA1AA50BA}"/>
              </a:ext>
            </a:extLst>
          </p:cNvPr>
          <p:cNvSpPr txBox="1"/>
          <p:nvPr/>
        </p:nvSpPr>
        <p:spPr>
          <a:xfrm>
            <a:off x="609599" y="1508857"/>
            <a:ext cx="7783512" cy="369332"/>
          </a:xfrm>
          <a:prstGeom prst="rect">
            <a:avLst/>
          </a:prstGeom>
          <a:noFill/>
        </p:spPr>
        <p:txBody>
          <a:bodyPr wrap="square">
            <a:spAutoFit/>
          </a:bodyPr>
          <a:lstStyle/>
          <a:p>
            <a:pPr>
              <a:buNone/>
            </a:pPr>
            <a:r>
              <a:rPr lang="en-US" dirty="0">
                <a:solidFill>
                  <a:srgbClr val="FF0000"/>
                </a:solidFill>
              </a:rPr>
              <a:t>ESG/Sustainability </a:t>
            </a:r>
          </a:p>
        </p:txBody>
      </p:sp>
    </p:spTree>
    <p:extLst>
      <p:ext uri="{BB962C8B-B14F-4D97-AF65-F5344CB8AC3E}">
        <p14:creationId xmlns:p14="http://schemas.microsoft.com/office/powerpoint/2010/main" val="41926874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Content Placeholder 2"/>
          <p:cNvSpPr>
            <a:spLocks noGrp="1"/>
          </p:cNvSpPr>
          <p:nvPr>
            <p:ph idx="1"/>
          </p:nvPr>
        </p:nvSpPr>
        <p:spPr>
          <a:xfrm>
            <a:off x="609598" y="1900136"/>
            <a:ext cx="7783631" cy="4141227"/>
          </a:xfrm>
        </p:spPr>
        <p:txBody>
          <a:bodyPr/>
          <a:lstStyle/>
          <a:p>
            <a:r>
              <a:rPr lang="en-US" dirty="0"/>
              <a:t>Corporate disclosure</a:t>
            </a:r>
          </a:p>
          <a:p>
            <a:pPr lvl="1"/>
            <a:r>
              <a:rPr lang="en-US" dirty="0"/>
              <a:t>US – Proposal to require climate-related disclosures for public companies</a:t>
            </a:r>
          </a:p>
          <a:p>
            <a:pPr lvl="1"/>
            <a:r>
              <a:rPr lang="en-US" dirty="0"/>
              <a:t>HK – Proposal to require climate-related disclosures for companies listed on HKEX</a:t>
            </a:r>
          </a:p>
          <a:p>
            <a:pPr lvl="1"/>
            <a:r>
              <a:rPr lang="en-US" dirty="0"/>
              <a:t>AUS – Proposal to require climate-related disclosure for large public and private companies </a:t>
            </a:r>
          </a:p>
          <a:p>
            <a:pPr lvl="1"/>
            <a:endParaRPr lang="en-US" dirty="0"/>
          </a:p>
        </p:txBody>
      </p:sp>
      <p:sp>
        <p:nvSpPr>
          <p:cNvPr id="3" name="Date Placeholder 2">
            <a:extLst>
              <a:ext uri="{FF2B5EF4-FFF2-40B4-BE49-F238E27FC236}">
                <a16:creationId xmlns:a16="http://schemas.microsoft.com/office/drawing/2014/main" id="{9175B3AC-5AD2-EF80-319C-C51D71D09E4E}"/>
              </a:ext>
            </a:extLst>
          </p:cNvPr>
          <p:cNvSpPr>
            <a:spLocks noGrp="1"/>
          </p:cNvSpPr>
          <p:nvPr>
            <p:ph type="dt" sz="half" idx="10"/>
          </p:nvPr>
        </p:nvSpPr>
        <p:spPr>
          <a:xfrm>
            <a:off x="5405258" y="6258510"/>
            <a:ext cx="2194560" cy="365125"/>
          </a:xfrm>
        </p:spPr>
        <p:txBody>
          <a:bodyPr/>
          <a:lstStyle/>
          <a:p>
            <a:fld id="{B274DF07-EE9F-4AC1-9393-4CAC5A10B63B}" type="datetime4">
              <a:rPr lang="en-US" smtClean="0"/>
              <a:pPr/>
              <a:t>September 20, 2023</a:t>
            </a:fld>
            <a:endParaRPr lang="en-US" dirty="0"/>
          </a:p>
        </p:txBody>
      </p:sp>
      <p:sp>
        <p:nvSpPr>
          <p:cNvPr id="2" name="Footer Placeholder 1">
            <a:extLst>
              <a:ext uri="{FF2B5EF4-FFF2-40B4-BE49-F238E27FC236}">
                <a16:creationId xmlns:a16="http://schemas.microsoft.com/office/drawing/2014/main" id="{4BE5CA7B-E89B-D8EC-FE00-7E62F804FA95}"/>
              </a:ext>
            </a:extLst>
          </p:cNvPr>
          <p:cNvSpPr>
            <a:spLocks noGrp="1"/>
          </p:cNvSpPr>
          <p:nvPr>
            <p:ph type="ftr" sz="quarter" idx="11"/>
          </p:nvPr>
        </p:nvSpPr>
        <p:spPr>
          <a:xfrm>
            <a:off x="609599" y="6248883"/>
            <a:ext cx="4622973" cy="365125"/>
          </a:xfrm>
        </p:spPr>
        <p:txBody>
          <a:bodyPr/>
          <a:lstStyle/>
          <a:p>
            <a:r>
              <a:rPr lang="en-US"/>
              <a:t>Developments in the Regulation of Financial Products</a:t>
            </a:r>
            <a:endParaRPr lang="en-US" dirty="0"/>
          </a:p>
        </p:txBody>
      </p:sp>
      <p:sp>
        <p:nvSpPr>
          <p:cNvPr id="80900" name="Slide Number Placeholder 4"/>
          <p:cNvSpPr>
            <a:spLocks noGrp="1"/>
          </p:cNvSpPr>
          <p:nvPr>
            <p:ph type="sldNum" sz="quarter" idx="12"/>
          </p:nvPr>
        </p:nvSpPr>
        <p:spPr>
          <a:xfrm>
            <a:off x="7880591" y="6258510"/>
            <a:ext cx="512638" cy="365125"/>
          </a:xfrm>
        </p:spPr>
        <p:txBody>
          <a:bodyPr/>
          <a:lstStyle/>
          <a:p>
            <a:fld id="{0AB91C86-C32A-4500-83DA-A9A30B7D5926}" type="slidenum">
              <a:rPr lang="en-US" smtClean="0"/>
              <a:pPr/>
              <a:t>39</a:t>
            </a:fld>
            <a:endParaRPr lang="en-US" dirty="0"/>
          </a:p>
        </p:txBody>
      </p:sp>
      <p:sp>
        <p:nvSpPr>
          <p:cNvPr id="80898" name="Title 1"/>
          <p:cNvSpPr>
            <a:spLocks noGrp="1"/>
          </p:cNvSpPr>
          <p:nvPr>
            <p:ph type="title"/>
          </p:nvPr>
        </p:nvSpPr>
        <p:spPr>
          <a:xfrm>
            <a:off x="609599" y="395595"/>
            <a:ext cx="7783630" cy="1320800"/>
          </a:xfrm>
        </p:spPr>
        <p:txBody>
          <a:bodyPr/>
          <a:lstStyle/>
          <a:p>
            <a:r>
              <a:rPr lang="en-US" dirty="0"/>
              <a:t>Regulatory Developments</a:t>
            </a:r>
          </a:p>
        </p:txBody>
      </p:sp>
      <p:sp>
        <p:nvSpPr>
          <p:cNvPr id="4" name="TextBox 3">
            <a:extLst>
              <a:ext uri="{FF2B5EF4-FFF2-40B4-BE49-F238E27FC236}">
                <a16:creationId xmlns:a16="http://schemas.microsoft.com/office/drawing/2014/main" id="{A3CD47A2-7786-B8DE-1BED-2830BEE4FC8A}"/>
              </a:ext>
            </a:extLst>
          </p:cNvPr>
          <p:cNvSpPr txBox="1"/>
          <p:nvPr/>
        </p:nvSpPr>
        <p:spPr>
          <a:xfrm>
            <a:off x="609599" y="1508857"/>
            <a:ext cx="7783512" cy="369332"/>
          </a:xfrm>
          <a:prstGeom prst="rect">
            <a:avLst/>
          </a:prstGeom>
          <a:noFill/>
        </p:spPr>
        <p:txBody>
          <a:bodyPr wrap="square">
            <a:spAutoFit/>
          </a:bodyPr>
          <a:lstStyle/>
          <a:p>
            <a:pPr>
              <a:buNone/>
            </a:pPr>
            <a:r>
              <a:rPr lang="en-US" dirty="0">
                <a:solidFill>
                  <a:srgbClr val="FF0000"/>
                </a:solidFill>
              </a:rPr>
              <a:t>ESG/Sustainability </a:t>
            </a:r>
          </a:p>
        </p:txBody>
      </p:sp>
    </p:spTree>
    <p:extLst>
      <p:ext uri="{BB962C8B-B14F-4D97-AF65-F5344CB8AC3E}">
        <p14:creationId xmlns:p14="http://schemas.microsoft.com/office/powerpoint/2010/main" val="27946685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48A6D400-AF00-7A8F-B7EE-5EB8B2726FA0}"/>
              </a:ext>
            </a:extLst>
          </p:cNvPr>
          <p:cNvSpPr>
            <a:spLocks noGrp="1"/>
          </p:cNvSpPr>
          <p:nvPr>
            <p:ph type="dt" sz="half" idx="10"/>
          </p:nvPr>
        </p:nvSpPr>
        <p:spPr/>
        <p:txBody>
          <a:bodyPr/>
          <a:lstStyle/>
          <a:p>
            <a:fld id="{A55092EB-D5DE-4DEB-82C3-6FAD5F4CB18A}" type="datetime4">
              <a:rPr lang="en-US" smtClean="0"/>
              <a:t>September 20, 2023</a:t>
            </a:fld>
            <a:endParaRPr lang="en-US" dirty="0"/>
          </a:p>
        </p:txBody>
      </p:sp>
      <p:sp>
        <p:nvSpPr>
          <p:cNvPr id="4" name="Footer Placeholder 3">
            <a:extLst>
              <a:ext uri="{FF2B5EF4-FFF2-40B4-BE49-F238E27FC236}">
                <a16:creationId xmlns:a16="http://schemas.microsoft.com/office/drawing/2014/main" id="{3408BF0E-2532-E94D-F99A-13962A81015F}"/>
              </a:ext>
            </a:extLst>
          </p:cNvPr>
          <p:cNvSpPr>
            <a:spLocks noGrp="1"/>
          </p:cNvSpPr>
          <p:nvPr>
            <p:ph type="ftr" sz="quarter" idx="11"/>
          </p:nvPr>
        </p:nvSpPr>
        <p:spPr/>
        <p:txBody>
          <a:bodyPr/>
          <a:lstStyle/>
          <a:p>
            <a:r>
              <a:rPr lang="en-US"/>
              <a:t>Developments in the Regulation of Financial Products</a:t>
            </a:r>
            <a:endParaRPr lang="en-US" dirty="0"/>
          </a:p>
        </p:txBody>
      </p:sp>
      <p:sp>
        <p:nvSpPr>
          <p:cNvPr id="5" name="Slide Number Placeholder 4">
            <a:extLst>
              <a:ext uri="{FF2B5EF4-FFF2-40B4-BE49-F238E27FC236}">
                <a16:creationId xmlns:a16="http://schemas.microsoft.com/office/drawing/2014/main" id="{5461AB2D-2487-45FB-E6BD-4E685CD50B51}"/>
              </a:ext>
            </a:extLst>
          </p:cNvPr>
          <p:cNvSpPr>
            <a:spLocks noGrp="1"/>
          </p:cNvSpPr>
          <p:nvPr>
            <p:ph type="sldNum" sz="quarter" idx="12"/>
          </p:nvPr>
        </p:nvSpPr>
        <p:spPr/>
        <p:txBody>
          <a:bodyPr/>
          <a:lstStyle/>
          <a:p>
            <a:fld id="{47333891-D5E7-4C7B-BF1D-E855E53CB5A8}" type="slidenum">
              <a:rPr lang="en-US" smtClean="0"/>
              <a:t>4</a:t>
            </a:fld>
            <a:endParaRPr lang="en-US" dirty="0"/>
          </a:p>
        </p:txBody>
      </p:sp>
      <p:sp>
        <p:nvSpPr>
          <p:cNvPr id="6" name="Title 5">
            <a:extLst>
              <a:ext uri="{FF2B5EF4-FFF2-40B4-BE49-F238E27FC236}">
                <a16:creationId xmlns:a16="http://schemas.microsoft.com/office/drawing/2014/main" id="{6BBC8098-60C1-34A0-8127-B8F99FDB8257}"/>
              </a:ext>
            </a:extLst>
          </p:cNvPr>
          <p:cNvSpPr>
            <a:spLocks noGrp="1"/>
          </p:cNvSpPr>
          <p:nvPr>
            <p:ph type="title"/>
          </p:nvPr>
        </p:nvSpPr>
        <p:spPr/>
        <p:txBody>
          <a:bodyPr>
            <a:normAutofit fontScale="90000"/>
          </a:bodyPr>
          <a:lstStyle/>
          <a:p>
            <a:r>
              <a:rPr lang="en-US" dirty="0"/>
              <a:t>Worldwide Regulated Funds Held 26 Percent of Worldwide Equity and Debt Markets</a:t>
            </a:r>
          </a:p>
        </p:txBody>
      </p:sp>
      <p:sp>
        <p:nvSpPr>
          <p:cNvPr id="22" name="Content Placeholder 5">
            <a:extLst>
              <a:ext uri="{FF2B5EF4-FFF2-40B4-BE49-F238E27FC236}">
                <a16:creationId xmlns:a16="http://schemas.microsoft.com/office/drawing/2014/main" id="{D67C73AD-8615-0BFF-A220-3E3398835F40}"/>
              </a:ext>
            </a:extLst>
          </p:cNvPr>
          <p:cNvSpPr txBox="1">
            <a:spLocks/>
          </p:cNvSpPr>
          <p:nvPr/>
        </p:nvSpPr>
        <p:spPr>
          <a:xfrm>
            <a:off x="609599" y="1404521"/>
            <a:ext cx="2906830" cy="198209"/>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i="1" dirty="0">
                <a:solidFill>
                  <a:schemeClr val="tx1"/>
                </a:solidFill>
              </a:rPr>
              <a:t>Trillions of US dollars, year-end</a:t>
            </a:r>
          </a:p>
        </p:txBody>
      </p:sp>
      <p:sp>
        <p:nvSpPr>
          <p:cNvPr id="23" name="Text Placeholder 6">
            <a:extLst>
              <a:ext uri="{FF2B5EF4-FFF2-40B4-BE49-F238E27FC236}">
                <a16:creationId xmlns:a16="http://schemas.microsoft.com/office/drawing/2014/main" id="{46C6ACD1-7273-DC28-E1F2-CCA6A0875EA8}"/>
              </a:ext>
            </a:extLst>
          </p:cNvPr>
          <p:cNvSpPr txBox="1">
            <a:spLocks/>
          </p:cNvSpPr>
          <p:nvPr/>
        </p:nvSpPr>
        <p:spPr>
          <a:xfrm>
            <a:off x="548642" y="5414738"/>
            <a:ext cx="7997293" cy="782862"/>
          </a:xfrm>
          <a:prstGeom prst="rect">
            <a:avLst/>
          </a:prstGeom>
        </p:spPr>
        <p:txBody>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marR="0" lvl="0" indent="0" algn="l" defTabSz="457200" rtl="0" eaLnBrk="1" fontAlgn="auto" latinLnBrk="0" hangingPunct="1">
              <a:lnSpc>
                <a:spcPct val="80000"/>
              </a:lnSpc>
              <a:spcBef>
                <a:spcPts val="0"/>
              </a:spcBef>
              <a:spcAft>
                <a:spcPts val="0"/>
              </a:spcAft>
              <a:buClr>
                <a:srgbClr val="D34817"/>
              </a:buClr>
              <a:buSzPct val="80000"/>
              <a:buFont typeface="Wingdings 3" charset="2"/>
              <a:buNone/>
              <a:tabLst/>
              <a:defRPr/>
            </a:pPr>
            <a:r>
              <a:rPr kumimoji="0" lang="en-US" sz="900" b="0" i="0" u="none" strike="noStrike" kern="1200" cap="none" spc="0" normalizeH="0" baseline="0" noProof="0" dirty="0">
                <a:ln>
                  <a:noFill/>
                </a:ln>
                <a:solidFill>
                  <a:prstClr val="black"/>
                </a:solidFill>
                <a:effectLst/>
                <a:uLnTx/>
                <a:uFillTx/>
                <a:ea typeface="+mn-ea"/>
                <a:cs typeface="+mn-cs"/>
              </a:rPr>
              <a:t>Note: Regulated open-end funds include mutual funds, ETFs, and institutional funds.</a:t>
            </a:r>
          </a:p>
          <a:p>
            <a:pPr marL="0" marR="0" lvl="0" indent="0" algn="l" defTabSz="457200" rtl="0" eaLnBrk="1" fontAlgn="auto" latinLnBrk="0" hangingPunct="1">
              <a:lnSpc>
                <a:spcPct val="80000"/>
              </a:lnSpc>
              <a:spcBef>
                <a:spcPts val="0"/>
              </a:spcBef>
              <a:spcAft>
                <a:spcPts val="0"/>
              </a:spcAft>
              <a:buClr>
                <a:srgbClr val="D34817"/>
              </a:buClr>
              <a:buSzPct val="80000"/>
              <a:buFont typeface="Wingdings 3" charset="2"/>
              <a:buNone/>
              <a:tabLst/>
              <a:defRPr/>
            </a:pPr>
            <a:r>
              <a:rPr kumimoji="0" lang="en-US" sz="900" b="0" i="0" u="none" strike="noStrike" kern="1200" cap="none" spc="0" normalizeH="0" baseline="0" noProof="0" dirty="0">
                <a:ln>
                  <a:noFill/>
                </a:ln>
                <a:solidFill>
                  <a:prstClr val="black"/>
                </a:solidFill>
                <a:effectLst/>
                <a:uLnTx/>
                <a:uFillTx/>
                <a:ea typeface="+mn-ea"/>
                <a:cs typeface="+mn-cs"/>
              </a:rPr>
              <a:t>Source: Investment Company Institute calculations of data from the International Investment Fund Association, World Federation of Exchanges, and Bank for International Settlements</a:t>
            </a:r>
          </a:p>
        </p:txBody>
      </p:sp>
      <p:graphicFrame>
        <p:nvGraphicFramePr>
          <p:cNvPr id="32" name="Content Placeholder 9">
            <a:extLst>
              <a:ext uri="{FF2B5EF4-FFF2-40B4-BE49-F238E27FC236}">
                <a16:creationId xmlns:a16="http://schemas.microsoft.com/office/drawing/2014/main" id="{A5457CF2-9E31-CC17-E09A-612ED3887498}"/>
              </a:ext>
            </a:extLst>
          </p:cNvPr>
          <p:cNvGraphicFramePr>
            <a:graphicFrameLocks/>
          </p:cNvGraphicFramePr>
          <p:nvPr>
            <p:extLst>
              <p:ext uri="{D42A27DB-BD31-4B8C-83A1-F6EECF244321}">
                <p14:modId xmlns:p14="http://schemas.microsoft.com/office/powerpoint/2010/main" val="622524474"/>
              </p:ext>
            </p:extLst>
          </p:nvPr>
        </p:nvGraphicFramePr>
        <p:xfrm>
          <a:off x="273844" y="2406255"/>
          <a:ext cx="8241506" cy="2902744"/>
        </p:xfrm>
        <a:graphic>
          <a:graphicData uri="http://schemas.openxmlformats.org/drawingml/2006/chart">
            <c:chart xmlns:c="http://schemas.openxmlformats.org/drawingml/2006/chart" xmlns:r="http://schemas.openxmlformats.org/officeDocument/2006/relationships" r:id="rId3"/>
          </a:graphicData>
        </a:graphic>
      </p:graphicFrame>
      <p:sp>
        <p:nvSpPr>
          <p:cNvPr id="33" name="Right Brace 32">
            <a:extLst>
              <a:ext uri="{FF2B5EF4-FFF2-40B4-BE49-F238E27FC236}">
                <a16:creationId xmlns:a16="http://schemas.microsoft.com/office/drawing/2014/main" id="{C38C961E-CF36-B310-C41A-B2D0C63A61F2}"/>
              </a:ext>
            </a:extLst>
          </p:cNvPr>
          <p:cNvSpPr/>
          <p:nvPr/>
        </p:nvSpPr>
        <p:spPr>
          <a:xfrm>
            <a:off x="3225801" y="4567049"/>
            <a:ext cx="161925" cy="246771"/>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sz="1350"/>
          </a:p>
        </p:txBody>
      </p:sp>
      <p:sp>
        <p:nvSpPr>
          <p:cNvPr id="34" name="Right Brace 33">
            <a:extLst>
              <a:ext uri="{FF2B5EF4-FFF2-40B4-BE49-F238E27FC236}">
                <a16:creationId xmlns:a16="http://schemas.microsoft.com/office/drawing/2014/main" id="{6E5E7C6D-DEF7-CB43-0192-05B02A1EA4B7}"/>
              </a:ext>
            </a:extLst>
          </p:cNvPr>
          <p:cNvSpPr/>
          <p:nvPr/>
        </p:nvSpPr>
        <p:spPr>
          <a:xfrm>
            <a:off x="7219952" y="4356100"/>
            <a:ext cx="161924" cy="432320"/>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sz="1350"/>
          </a:p>
        </p:txBody>
      </p:sp>
      <p:sp>
        <p:nvSpPr>
          <p:cNvPr id="35" name="TextBox 34">
            <a:extLst>
              <a:ext uri="{FF2B5EF4-FFF2-40B4-BE49-F238E27FC236}">
                <a16:creationId xmlns:a16="http://schemas.microsoft.com/office/drawing/2014/main" id="{991503B0-B8E6-C987-57FF-A2FE966815A7}"/>
              </a:ext>
            </a:extLst>
          </p:cNvPr>
          <p:cNvSpPr txBox="1"/>
          <p:nvPr/>
        </p:nvSpPr>
        <p:spPr>
          <a:xfrm>
            <a:off x="7381876" y="4458940"/>
            <a:ext cx="952500" cy="276999"/>
          </a:xfrm>
          <a:prstGeom prst="rect">
            <a:avLst/>
          </a:prstGeom>
          <a:noFill/>
        </p:spPr>
        <p:txBody>
          <a:bodyPr wrap="square" rtlCol="0">
            <a:spAutoFit/>
          </a:bodyPr>
          <a:lstStyle/>
          <a:p>
            <a:r>
              <a:rPr lang="en-US" sz="1200" dirty="0"/>
              <a:t>25%</a:t>
            </a:r>
          </a:p>
        </p:txBody>
      </p:sp>
    </p:spTree>
    <p:extLst>
      <p:ext uri="{BB962C8B-B14F-4D97-AF65-F5344CB8AC3E}">
        <p14:creationId xmlns:p14="http://schemas.microsoft.com/office/powerpoint/2010/main" val="17246073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Content Placeholder 2"/>
          <p:cNvSpPr>
            <a:spLocks noGrp="1"/>
          </p:cNvSpPr>
          <p:nvPr>
            <p:ph idx="1"/>
          </p:nvPr>
        </p:nvSpPr>
        <p:spPr>
          <a:xfrm>
            <a:off x="609598" y="1900136"/>
            <a:ext cx="7783631" cy="4141227"/>
          </a:xfrm>
        </p:spPr>
        <p:txBody>
          <a:bodyPr/>
          <a:lstStyle/>
          <a:p>
            <a:r>
              <a:rPr lang="en-US" dirty="0"/>
              <a:t>Asset manager and regulated fund disclosures and naming/labelling frameworks</a:t>
            </a:r>
          </a:p>
          <a:p>
            <a:pPr lvl="1"/>
            <a:r>
              <a:rPr lang="en-US" dirty="0"/>
              <a:t>EU – Sustainable Finance Disclosure Regulation (SFDR); proposed naming guidelines</a:t>
            </a:r>
          </a:p>
          <a:p>
            <a:pPr lvl="1"/>
            <a:r>
              <a:rPr lang="en-US" dirty="0"/>
              <a:t>UK – Proposed disclosure and labelling regimes</a:t>
            </a:r>
          </a:p>
          <a:p>
            <a:pPr lvl="1"/>
            <a:r>
              <a:rPr lang="en-US" dirty="0"/>
              <a:t>US – Proposed enhanced ESG-related disclosure; proposed amendments to fund names rule</a:t>
            </a:r>
          </a:p>
          <a:p>
            <a:pPr lvl="1"/>
            <a:r>
              <a:rPr lang="en-US" dirty="0"/>
              <a:t>Japan, HK, Singapore (among others) have also finalized disclosure requirements for asset managers and ESG funds – largely principles-based</a:t>
            </a:r>
          </a:p>
          <a:p>
            <a:pPr lvl="1"/>
            <a:endParaRPr lang="en-US" dirty="0"/>
          </a:p>
        </p:txBody>
      </p:sp>
      <p:sp>
        <p:nvSpPr>
          <p:cNvPr id="3" name="Date Placeholder 2">
            <a:extLst>
              <a:ext uri="{FF2B5EF4-FFF2-40B4-BE49-F238E27FC236}">
                <a16:creationId xmlns:a16="http://schemas.microsoft.com/office/drawing/2014/main" id="{BF297712-3041-0DD5-3E24-DC0925F5C9A4}"/>
              </a:ext>
            </a:extLst>
          </p:cNvPr>
          <p:cNvSpPr>
            <a:spLocks noGrp="1"/>
          </p:cNvSpPr>
          <p:nvPr>
            <p:ph type="dt" sz="half" idx="10"/>
          </p:nvPr>
        </p:nvSpPr>
        <p:spPr>
          <a:xfrm>
            <a:off x="5405258" y="6258510"/>
            <a:ext cx="2194560" cy="365125"/>
          </a:xfrm>
        </p:spPr>
        <p:txBody>
          <a:bodyPr/>
          <a:lstStyle/>
          <a:p>
            <a:fld id="{EFF55E5A-04CF-4C91-893C-9148EB59AAC8}" type="datetime4">
              <a:rPr lang="en-US" smtClean="0"/>
              <a:pPr/>
              <a:t>September 20, 2023</a:t>
            </a:fld>
            <a:endParaRPr lang="en-US" dirty="0"/>
          </a:p>
        </p:txBody>
      </p:sp>
      <p:sp>
        <p:nvSpPr>
          <p:cNvPr id="2" name="Footer Placeholder 1">
            <a:extLst>
              <a:ext uri="{FF2B5EF4-FFF2-40B4-BE49-F238E27FC236}">
                <a16:creationId xmlns:a16="http://schemas.microsoft.com/office/drawing/2014/main" id="{6A4BF277-E029-50EA-F28C-0C752E2BE50B}"/>
              </a:ext>
            </a:extLst>
          </p:cNvPr>
          <p:cNvSpPr>
            <a:spLocks noGrp="1"/>
          </p:cNvSpPr>
          <p:nvPr>
            <p:ph type="ftr" sz="quarter" idx="11"/>
          </p:nvPr>
        </p:nvSpPr>
        <p:spPr>
          <a:xfrm>
            <a:off x="609599" y="6248883"/>
            <a:ext cx="4622973" cy="365125"/>
          </a:xfrm>
        </p:spPr>
        <p:txBody>
          <a:bodyPr/>
          <a:lstStyle/>
          <a:p>
            <a:r>
              <a:rPr lang="en-US"/>
              <a:t>Developments in the Regulation of Financial Products</a:t>
            </a:r>
            <a:endParaRPr lang="en-US" dirty="0"/>
          </a:p>
        </p:txBody>
      </p:sp>
      <p:sp>
        <p:nvSpPr>
          <p:cNvPr id="80900" name="Slide Number Placeholder 4"/>
          <p:cNvSpPr>
            <a:spLocks noGrp="1"/>
          </p:cNvSpPr>
          <p:nvPr>
            <p:ph type="sldNum" sz="quarter" idx="12"/>
          </p:nvPr>
        </p:nvSpPr>
        <p:spPr>
          <a:xfrm>
            <a:off x="7880591" y="6258510"/>
            <a:ext cx="512638" cy="365125"/>
          </a:xfrm>
        </p:spPr>
        <p:txBody>
          <a:bodyPr/>
          <a:lstStyle/>
          <a:p>
            <a:fld id="{0AB91C86-C32A-4500-83DA-A9A30B7D5926}" type="slidenum">
              <a:rPr lang="en-US" smtClean="0"/>
              <a:pPr/>
              <a:t>40</a:t>
            </a:fld>
            <a:endParaRPr lang="en-US" dirty="0"/>
          </a:p>
        </p:txBody>
      </p:sp>
      <p:sp>
        <p:nvSpPr>
          <p:cNvPr id="80898" name="Title 1"/>
          <p:cNvSpPr>
            <a:spLocks noGrp="1"/>
          </p:cNvSpPr>
          <p:nvPr>
            <p:ph type="title"/>
          </p:nvPr>
        </p:nvSpPr>
        <p:spPr>
          <a:xfrm>
            <a:off x="609599" y="395595"/>
            <a:ext cx="7783630" cy="1320800"/>
          </a:xfrm>
        </p:spPr>
        <p:txBody>
          <a:bodyPr/>
          <a:lstStyle/>
          <a:p>
            <a:r>
              <a:rPr lang="en-US" dirty="0"/>
              <a:t>Regulatory Developments</a:t>
            </a:r>
          </a:p>
        </p:txBody>
      </p:sp>
      <p:sp>
        <p:nvSpPr>
          <p:cNvPr id="4" name="TextBox 3">
            <a:extLst>
              <a:ext uri="{FF2B5EF4-FFF2-40B4-BE49-F238E27FC236}">
                <a16:creationId xmlns:a16="http://schemas.microsoft.com/office/drawing/2014/main" id="{EBFB8EB0-2CE1-29B3-5742-715F9EDC75D3}"/>
              </a:ext>
            </a:extLst>
          </p:cNvPr>
          <p:cNvSpPr txBox="1"/>
          <p:nvPr/>
        </p:nvSpPr>
        <p:spPr>
          <a:xfrm>
            <a:off x="609599" y="1508857"/>
            <a:ext cx="7783512" cy="369332"/>
          </a:xfrm>
          <a:prstGeom prst="rect">
            <a:avLst/>
          </a:prstGeom>
          <a:noFill/>
        </p:spPr>
        <p:txBody>
          <a:bodyPr wrap="square">
            <a:spAutoFit/>
          </a:bodyPr>
          <a:lstStyle/>
          <a:p>
            <a:pPr>
              <a:buNone/>
            </a:pPr>
            <a:r>
              <a:rPr lang="en-US" dirty="0">
                <a:solidFill>
                  <a:srgbClr val="FF0000"/>
                </a:solidFill>
              </a:rPr>
              <a:t>ESG/Sustainability </a:t>
            </a:r>
          </a:p>
        </p:txBody>
      </p:sp>
    </p:spTree>
    <p:extLst>
      <p:ext uri="{BB962C8B-B14F-4D97-AF65-F5344CB8AC3E}">
        <p14:creationId xmlns:p14="http://schemas.microsoft.com/office/powerpoint/2010/main" val="96280550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Content Placeholder 2"/>
          <p:cNvSpPr>
            <a:spLocks noGrp="1"/>
          </p:cNvSpPr>
          <p:nvPr>
            <p:ph idx="1"/>
          </p:nvPr>
        </p:nvSpPr>
        <p:spPr>
          <a:xfrm>
            <a:off x="609598" y="1900136"/>
            <a:ext cx="7783631" cy="4141227"/>
          </a:xfrm>
        </p:spPr>
        <p:txBody>
          <a:bodyPr/>
          <a:lstStyle/>
          <a:p>
            <a:r>
              <a:rPr lang="en-US" dirty="0"/>
              <a:t>ESG ratings providers</a:t>
            </a:r>
          </a:p>
          <a:p>
            <a:pPr lvl="1"/>
            <a:r>
              <a:rPr lang="en-US" dirty="0"/>
              <a:t>Some jurisdictions have proposed regulatory frameworks (e.g., EU and UK)</a:t>
            </a:r>
          </a:p>
          <a:p>
            <a:pPr lvl="1"/>
            <a:r>
              <a:rPr lang="en-US" dirty="0"/>
              <a:t>Some jurisdictions have proposed or finalized voluntary codes of conduct (e.g., UK, Japan, Singapore)</a:t>
            </a:r>
          </a:p>
          <a:p>
            <a:r>
              <a:rPr lang="en-US" dirty="0"/>
              <a:t>Tremendous amount of tension for asset management firms managing US Mutual Funds and Offshore Funds</a:t>
            </a:r>
          </a:p>
          <a:p>
            <a:pPr lvl="1"/>
            <a:endParaRPr lang="en-US" dirty="0"/>
          </a:p>
        </p:txBody>
      </p:sp>
      <p:sp>
        <p:nvSpPr>
          <p:cNvPr id="3" name="Date Placeholder 2">
            <a:extLst>
              <a:ext uri="{FF2B5EF4-FFF2-40B4-BE49-F238E27FC236}">
                <a16:creationId xmlns:a16="http://schemas.microsoft.com/office/drawing/2014/main" id="{43F37993-1005-63FA-B2D7-F912B1B60643}"/>
              </a:ext>
            </a:extLst>
          </p:cNvPr>
          <p:cNvSpPr>
            <a:spLocks noGrp="1"/>
          </p:cNvSpPr>
          <p:nvPr>
            <p:ph type="dt" sz="half" idx="10"/>
          </p:nvPr>
        </p:nvSpPr>
        <p:spPr>
          <a:xfrm>
            <a:off x="5405258" y="6258510"/>
            <a:ext cx="2194560" cy="365125"/>
          </a:xfrm>
        </p:spPr>
        <p:txBody>
          <a:bodyPr/>
          <a:lstStyle/>
          <a:p>
            <a:fld id="{EE489EF9-7A13-457A-8272-80C354D16CD2}" type="datetime4">
              <a:rPr lang="en-US" smtClean="0"/>
              <a:pPr/>
              <a:t>September 20, 2023</a:t>
            </a:fld>
            <a:endParaRPr lang="en-US" dirty="0"/>
          </a:p>
        </p:txBody>
      </p:sp>
      <p:sp>
        <p:nvSpPr>
          <p:cNvPr id="2" name="Footer Placeholder 1">
            <a:extLst>
              <a:ext uri="{FF2B5EF4-FFF2-40B4-BE49-F238E27FC236}">
                <a16:creationId xmlns:a16="http://schemas.microsoft.com/office/drawing/2014/main" id="{B3F56B65-6C31-ACDB-C186-A8B7FFFC215D}"/>
              </a:ext>
            </a:extLst>
          </p:cNvPr>
          <p:cNvSpPr>
            <a:spLocks noGrp="1"/>
          </p:cNvSpPr>
          <p:nvPr>
            <p:ph type="ftr" sz="quarter" idx="11"/>
          </p:nvPr>
        </p:nvSpPr>
        <p:spPr>
          <a:xfrm>
            <a:off x="609599" y="6248883"/>
            <a:ext cx="4622973" cy="365125"/>
          </a:xfrm>
        </p:spPr>
        <p:txBody>
          <a:bodyPr/>
          <a:lstStyle/>
          <a:p>
            <a:r>
              <a:rPr lang="en-US"/>
              <a:t>Developments in the Regulation of Financial Products</a:t>
            </a:r>
            <a:endParaRPr lang="en-US" dirty="0"/>
          </a:p>
        </p:txBody>
      </p:sp>
      <p:sp>
        <p:nvSpPr>
          <p:cNvPr id="80900" name="Slide Number Placeholder 4"/>
          <p:cNvSpPr>
            <a:spLocks noGrp="1"/>
          </p:cNvSpPr>
          <p:nvPr>
            <p:ph type="sldNum" sz="quarter" idx="12"/>
          </p:nvPr>
        </p:nvSpPr>
        <p:spPr>
          <a:xfrm>
            <a:off x="7880591" y="6258510"/>
            <a:ext cx="512638" cy="365125"/>
          </a:xfrm>
        </p:spPr>
        <p:txBody>
          <a:bodyPr/>
          <a:lstStyle/>
          <a:p>
            <a:fld id="{0AB91C86-C32A-4500-83DA-A9A30B7D5926}" type="slidenum">
              <a:rPr lang="en-US" smtClean="0"/>
              <a:pPr/>
              <a:t>41</a:t>
            </a:fld>
            <a:endParaRPr lang="en-US" dirty="0"/>
          </a:p>
        </p:txBody>
      </p:sp>
      <p:sp>
        <p:nvSpPr>
          <p:cNvPr id="80898" name="Title 1"/>
          <p:cNvSpPr>
            <a:spLocks noGrp="1"/>
          </p:cNvSpPr>
          <p:nvPr>
            <p:ph type="title"/>
          </p:nvPr>
        </p:nvSpPr>
        <p:spPr>
          <a:xfrm>
            <a:off x="609599" y="395595"/>
            <a:ext cx="7783630" cy="1320800"/>
          </a:xfrm>
        </p:spPr>
        <p:txBody>
          <a:bodyPr/>
          <a:lstStyle/>
          <a:p>
            <a:r>
              <a:rPr lang="en-US" dirty="0"/>
              <a:t>Regulatory Developments</a:t>
            </a:r>
          </a:p>
        </p:txBody>
      </p:sp>
      <p:sp>
        <p:nvSpPr>
          <p:cNvPr id="4" name="TextBox 3">
            <a:extLst>
              <a:ext uri="{FF2B5EF4-FFF2-40B4-BE49-F238E27FC236}">
                <a16:creationId xmlns:a16="http://schemas.microsoft.com/office/drawing/2014/main" id="{D0C49EEB-F790-0CC9-ACF3-6E70FE7B0A78}"/>
              </a:ext>
            </a:extLst>
          </p:cNvPr>
          <p:cNvSpPr txBox="1"/>
          <p:nvPr/>
        </p:nvSpPr>
        <p:spPr>
          <a:xfrm>
            <a:off x="609599" y="1508857"/>
            <a:ext cx="7783512" cy="369332"/>
          </a:xfrm>
          <a:prstGeom prst="rect">
            <a:avLst/>
          </a:prstGeom>
          <a:noFill/>
        </p:spPr>
        <p:txBody>
          <a:bodyPr wrap="square">
            <a:spAutoFit/>
          </a:bodyPr>
          <a:lstStyle/>
          <a:p>
            <a:pPr>
              <a:buNone/>
            </a:pPr>
            <a:r>
              <a:rPr lang="en-US" dirty="0">
                <a:solidFill>
                  <a:srgbClr val="FF0000"/>
                </a:solidFill>
              </a:rPr>
              <a:t>ESG/Sustainability </a:t>
            </a:r>
          </a:p>
        </p:txBody>
      </p:sp>
    </p:spTree>
    <p:extLst>
      <p:ext uri="{BB962C8B-B14F-4D97-AF65-F5344CB8AC3E}">
        <p14:creationId xmlns:p14="http://schemas.microsoft.com/office/powerpoint/2010/main" val="11055598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885B843-FD11-2671-6F1E-9EB47A2D2606}"/>
              </a:ext>
            </a:extLst>
          </p:cNvPr>
          <p:cNvSpPr>
            <a:spLocks noGrp="1"/>
          </p:cNvSpPr>
          <p:nvPr>
            <p:ph idx="1"/>
          </p:nvPr>
        </p:nvSpPr>
        <p:spPr/>
        <p:txBody>
          <a:bodyPr/>
          <a:lstStyle/>
          <a:p>
            <a:r>
              <a:rPr lang="en-US" dirty="0"/>
              <a:t>Jurisdictions treat delegation or the provision of investment management services by entities located in other countries in different ways. </a:t>
            </a:r>
          </a:p>
          <a:p>
            <a:r>
              <a:rPr lang="en-US" dirty="0"/>
              <a:t>Delegation permits asset managers to offer investors around the globe access to best in class investment expertise and take advantage of economies of scale. </a:t>
            </a:r>
          </a:p>
          <a:p>
            <a:r>
              <a:rPr lang="en-US" dirty="0"/>
              <a:t>Recently agreed to changes to the UCITS Directive impose additional requirements with respect to delegation. </a:t>
            </a:r>
          </a:p>
        </p:txBody>
      </p:sp>
      <p:sp>
        <p:nvSpPr>
          <p:cNvPr id="3" name="Date Placeholder 2">
            <a:extLst>
              <a:ext uri="{FF2B5EF4-FFF2-40B4-BE49-F238E27FC236}">
                <a16:creationId xmlns:a16="http://schemas.microsoft.com/office/drawing/2014/main" id="{D6E41741-FAE9-63BD-AEA2-974837D04E88}"/>
              </a:ext>
            </a:extLst>
          </p:cNvPr>
          <p:cNvSpPr>
            <a:spLocks noGrp="1"/>
          </p:cNvSpPr>
          <p:nvPr>
            <p:ph type="dt" sz="half" idx="10"/>
          </p:nvPr>
        </p:nvSpPr>
        <p:spPr/>
        <p:txBody>
          <a:bodyPr/>
          <a:lstStyle/>
          <a:p>
            <a:fld id="{A55092EB-D5DE-4DEB-82C3-6FAD5F4CB18A}" type="datetime4">
              <a:rPr lang="en-US" smtClean="0"/>
              <a:t>September 20, 2023</a:t>
            </a:fld>
            <a:endParaRPr lang="en-US" dirty="0"/>
          </a:p>
        </p:txBody>
      </p:sp>
      <p:sp>
        <p:nvSpPr>
          <p:cNvPr id="4" name="Footer Placeholder 3">
            <a:extLst>
              <a:ext uri="{FF2B5EF4-FFF2-40B4-BE49-F238E27FC236}">
                <a16:creationId xmlns:a16="http://schemas.microsoft.com/office/drawing/2014/main" id="{387FC854-B926-685A-373F-C9E138C3C515}"/>
              </a:ext>
            </a:extLst>
          </p:cNvPr>
          <p:cNvSpPr>
            <a:spLocks noGrp="1"/>
          </p:cNvSpPr>
          <p:nvPr>
            <p:ph type="ftr" sz="quarter" idx="11"/>
          </p:nvPr>
        </p:nvSpPr>
        <p:spPr/>
        <p:txBody>
          <a:bodyPr/>
          <a:lstStyle/>
          <a:p>
            <a:r>
              <a:rPr lang="en-US"/>
              <a:t>Developments in the Regulation of Financial Products</a:t>
            </a:r>
            <a:endParaRPr lang="en-US" dirty="0"/>
          </a:p>
        </p:txBody>
      </p:sp>
      <p:sp>
        <p:nvSpPr>
          <p:cNvPr id="5" name="Slide Number Placeholder 4">
            <a:extLst>
              <a:ext uri="{FF2B5EF4-FFF2-40B4-BE49-F238E27FC236}">
                <a16:creationId xmlns:a16="http://schemas.microsoft.com/office/drawing/2014/main" id="{50A6FA88-F8F8-730D-36F7-CCCC04CB1D96}"/>
              </a:ext>
            </a:extLst>
          </p:cNvPr>
          <p:cNvSpPr>
            <a:spLocks noGrp="1"/>
          </p:cNvSpPr>
          <p:nvPr>
            <p:ph type="sldNum" sz="quarter" idx="12"/>
          </p:nvPr>
        </p:nvSpPr>
        <p:spPr/>
        <p:txBody>
          <a:bodyPr/>
          <a:lstStyle/>
          <a:p>
            <a:fld id="{47333891-D5E7-4C7B-BF1D-E855E53CB5A8}" type="slidenum">
              <a:rPr lang="en-US" smtClean="0"/>
              <a:t>42</a:t>
            </a:fld>
            <a:endParaRPr lang="en-US" dirty="0"/>
          </a:p>
        </p:txBody>
      </p:sp>
      <p:sp>
        <p:nvSpPr>
          <p:cNvPr id="6" name="Title 5">
            <a:extLst>
              <a:ext uri="{FF2B5EF4-FFF2-40B4-BE49-F238E27FC236}">
                <a16:creationId xmlns:a16="http://schemas.microsoft.com/office/drawing/2014/main" id="{E08DD6CA-D730-3C84-67F6-B7DBB10E3E37}"/>
              </a:ext>
            </a:extLst>
          </p:cNvPr>
          <p:cNvSpPr>
            <a:spLocks noGrp="1"/>
          </p:cNvSpPr>
          <p:nvPr>
            <p:ph type="title"/>
          </p:nvPr>
        </p:nvSpPr>
        <p:spPr/>
        <p:txBody>
          <a:bodyPr>
            <a:normAutofit fontScale="90000"/>
          </a:bodyPr>
          <a:lstStyle/>
          <a:p>
            <a:r>
              <a:rPr lang="en-US" dirty="0"/>
              <a:t>Regulatory Developments</a:t>
            </a:r>
            <a:br>
              <a:rPr lang="en-US" dirty="0"/>
            </a:br>
            <a:br>
              <a:rPr lang="en-US" sz="2000" dirty="0">
                <a:solidFill>
                  <a:srgbClr val="FF0000"/>
                </a:solidFill>
              </a:rPr>
            </a:br>
            <a:br>
              <a:rPr lang="en-US" sz="2000" dirty="0">
                <a:solidFill>
                  <a:srgbClr val="FF0000"/>
                </a:solidFill>
              </a:rPr>
            </a:br>
            <a:r>
              <a:rPr lang="en-US" sz="2000" dirty="0">
                <a:solidFill>
                  <a:srgbClr val="FF0000"/>
                </a:solidFill>
              </a:rPr>
              <a:t>Delegation of portfolio and risk management </a:t>
            </a:r>
          </a:p>
        </p:txBody>
      </p:sp>
    </p:spTree>
    <p:extLst>
      <p:ext uri="{BB962C8B-B14F-4D97-AF65-F5344CB8AC3E}">
        <p14:creationId xmlns:p14="http://schemas.microsoft.com/office/powerpoint/2010/main" val="1852234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65825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F37225A0-913C-2009-83E5-2C5714A53B88}"/>
              </a:ext>
            </a:extLst>
          </p:cNvPr>
          <p:cNvSpPr>
            <a:spLocks noGrp="1"/>
          </p:cNvSpPr>
          <p:nvPr>
            <p:ph type="dt" sz="half" idx="10"/>
          </p:nvPr>
        </p:nvSpPr>
        <p:spPr/>
        <p:txBody>
          <a:bodyPr/>
          <a:lstStyle/>
          <a:p>
            <a:fld id="{A55092EB-D5DE-4DEB-82C3-6FAD5F4CB18A}" type="datetime4">
              <a:rPr lang="en-US" smtClean="0"/>
              <a:t>September 20, 2023</a:t>
            </a:fld>
            <a:endParaRPr lang="en-US" dirty="0"/>
          </a:p>
        </p:txBody>
      </p:sp>
      <p:sp>
        <p:nvSpPr>
          <p:cNvPr id="4" name="Footer Placeholder 3">
            <a:extLst>
              <a:ext uri="{FF2B5EF4-FFF2-40B4-BE49-F238E27FC236}">
                <a16:creationId xmlns:a16="http://schemas.microsoft.com/office/drawing/2014/main" id="{3DFB603F-CC8B-CFE2-E50F-2BDDBAB4B566}"/>
              </a:ext>
            </a:extLst>
          </p:cNvPr>
          <p:cNvSpPr>
            <a:spLocks noGrp="1"/>
          </p:cNvSpPr>
          <p:nvPr>
            <p:ph type="ftr" sz="quarter" idx="11"/>
          </p:nvPr>
        </p:nvSpPr>
        <p:spPr/>
        <p:txBody>
          <a:bodyPr/>
          <a:lstStyle/>
          <a:p>
            <a:r>
              <a:rPr lang="en-US"/>
              <a:t>Developments in the Regulation of Financial Products</a:t>
            </a:r>
            <a:endParaRPr lang="en-US" dirty="0"/>
          </a:p>
        </p:txBody>
      </p:sp>
      <p:sp>
        <p:nvSpPr>
          <p:cNvPr id="5" name="Slide Number Placeholder 4">
            <a:extLst>
              <a:ext uri="{FF2B5EF4-FFF2-40B4-BE49-F238E27FC236}">
                <a16:creationId xmlns:a16="http://schemas.microsoft.com/office/drawing/2014/main" id="{032ACAFC-5F6F-3146-03B7-19689CA4BEA5}"/>
              </a:ext>
            </a:extLst>
          </p:cNvPr>
          <p:cNvSpPr>
            <a:spLocks noGrp="1"/>
          </p:cNvSpPr>
          <p:nvPr>
            <p:ph type="sldNum" sz="quarter" idx="12"/>
          </p:nvPr>
        </p:nvSpPr>
        <p:spPr/>
        <p:txBody>
          <a:bodyPr/>
          <a:lstStyle/>
          <a:p>
            <a:fld id="{47333891-D5E7-4C7B-BF1D-E855E53CB5A8}" type="slidenum">
              <a:rPr lang="en-US" smtClean="0"/>
              <a:t>5</a:t>
            </a:fld>
            <a:endParaRPr lang="en-US" dirty="0"/>
          </a:p>
        </p:txBody>
      </p:sp>
      <p:sp>
        <p:nvSpPr>
          <p:cNvPr id="6" name="Title 5">
            <a:extLst>
              <a:ext uri="{FF2B5EF4-FFF2-40B4-BE49-F238E27FC236}">
                <a16:creationId xmlns:a16="http://schemas.microsoft.com/office/drawing/2014/main" id="{20B13F89-F891-AF7E-8BB5-D48DE547363B}"/>
              </a:ext>
            </a:extLst>
          </p:cNvPr>
          <p:cNvSpPr>
            <a:spLocks noGrp="1"/>
          </p:cNvSpPr>
          <p:nvPr>
            <p:ph type="title"/>
          </p:nvPr>
        </p:nvSpPr>
        <p:spPr/>
        <p:txBody>
          <a:bodyPr/>
          <a:lstStyle/>
          <a:p>
            <a:r>
              <a:rPr lang="en-US" dirty="0"/>
              <a:t>Number of Worldwide Regulated Open-End Funds</a:t>
            </a:r>
          </a:p>
        </p:txBody>
      </p:sp>
      <p:graphicFrame>
        <p:nvGraphicFramePr>
          <p:cNvPr id="21" name="Content Placeholder 9">
            <a:extLst>
              <a:ext uri="{FF2B5EF4-FFF2-40B4-BE49-F238E27FC236}">
                <a16:creationId xmlns:a16="http://schemas.microsoft.com/office/drawing/2014/main" id="{E3AE62F7-FB69-A59A-1DA7-98E973BD8DEE}"/>
              </a:ext>
            </a:extLst>
          </p:cNvPr>
          <p:cNvGraphicFramePr>
            <a:graphicFrameLocks/>
          </p:cNvGraphicFramePr>
          <p:nvPr>
            <p:extLst>
              <p:ext uri="{D42A27DB-BD31-4B8C-83A1-F6EECF244321}">
                <p14:modId xmlns:p14="http://schemas.microsoft.com/office/powerpoint/2010/main" val="3193866219"/>
              </p:ext>
            </p:extLst>
          </p:nvPr>
        </p:nvGraphicFramePr>
        <p:xfrm>
          <a:off x="273844" y="2291955"/>
          <a:ext cx="4121658" cy="2902744"/>
        </p:xfrm>
        <a:graphic>
          <a:graphicData uri="http://schemas.openxmlformats.org/drawingml/2006/chart">
            <c:chart xmlns:c="http://schemas.openxmlformats.org/drawingml/2006/chart" xmlns:r="http://schemas.openxmlformats.org/officeDocument/2006/relationships" r:id="rId3"/>
          </a:graphicData>
        </a:graphic>
      </p:graphicFrame>
      <p:sp>
        <p:nvSpPr>
          <p:cNvPr id="22" name="Content Placeholder 5">
            <a:extLst>
              <a:ext uri="{FF2B5EF4-FFF2-40B4-BE49-F238E27FC236}">
                <a16:creationId xmlns:a16="http://schemas.microsoft.com/office/drawing/2014/main" id="{30575CAA-D389-6A55-9C32-3CCE509E9D12}"/>
              </a:ext>
            </a:extLst>
          </p:cNvPr>
          <p:cNvSpPr txBox="1">
            <a:spLocks/>
          </p:cNvSpPr>
          <p:nvPr/>
        </p:nvSpPr>
        <p:spPr>
          <a:xfrm>
            <a:off x="609599" y="1500083"/>
            <a:ext cx="8001000" cy="198209"/>
          </a:xfrm>
          <a:prstGeom prst="rect">
            <a:avLst/>
          </a:prstGeom>
        </p:spPr>
        <p:txBody>
          <a:bodyPr vert="horz" lIns="91440" tIns="45720" rIns="91440" bIns="45720" rtlCol="0">
            <a:noAutofit/>
          </a:bodyPr>
          <a:lstStyle>
            <a:lvl1pPr marL="0" indent="0" algn="l" defTabSz="457200" rtl="0" eaLnBrk="1" latinLnBrk="0" hangingPunct="1">
              <a:lnSpc>
                <a:spcPct val="80000"/>
              </a:lnSpc>
              <a:spcBef>
                <a:spcPts val="0"/>
              </a:spcBef>
              <a:spcAft>
                <a:spcPts val="0"/>
              </a:spcAft>
              <a:buClr>
                <a:schemeClr val="accent1"/>
              </a:buClr>
              <a:buSzPct val="80000"/>
              <a:buFont typeface="Wingdings 3" charset="2"/>
              <a:buNone/>
              <a:defRPr sz="1300" i="1" kern="1200" baseline="0">
                <a:solidFill>
                  <a:schemeClr val="bg1"/>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marR="0" lvl="0" indent="0" algn="l" defTabSz="457200" rtl="0" eaLnBrk="1" fontAlgn="auto" latinLnBrk="0" hangingPunct="1">
              <a:lnSpc>
                <a:spcPct val="80000"/>
              </a:lnSpc>
              <a:spcBef>
                <a:spcPts val="0"/>
              </a:spcBef>
              <a:spcAft>
                <a:spcPts val="0"/>
              </a:spcAft>
              <a:buClr>
                <a:srgbClr val="D34817"/>
              </a:buClr>
              <a:buSzPct val="80000"/>
              <a:buFont typeface="Wingdings 3" charset="2"/>
              <a:buNone/>
              <a:tabLst/>
              <a:defRPr/>
            </a:pPr>
            <a:r>
              <a:rPr kumimoji="0" lang="en-US" sz="1100" b="0" i="1" u="none" strike="noStrike" kern="1200" cap="none" spc="0" normalizeH="0" baseline="0" noProof="0" dirty="0">
                <a:ln>
                  <a:noFill/>
                </a:ln>
                <a:solidFill>
                  <a:sysClr val="windowText" lastClr="000000"/>
                </a:solidFill>
                <a:effectLst/>
                <a:uLnTx/>
                <a:uFillTx/>
                <a:ea typeface="+mn-ea"/>
                <a:cs typeface="+mn-cs"/>
              </a:rPr>
              <a:t>Percentage of funds by region or type of fund, June 2023</a:t>
            </a:r>
          </a:p>
        </p:txBody>
      </p:sp>
      <p:sp>
        <p:nvSpPr>
          <p:cNvPr id="23" name="Text Placeholder 6">
            <a:extLst>
              <a:ext uri="{FF2B5EF4-FFF2-40B4-BE49-F238E27FC236}">
                <a16:creationId xmlns:a16="http://schemas.microsoft.com/office/drawing/2014/main" id="{B760BB44-4FCD-B725-999B-44407811CC79}"/>
              </a:ext>
            </a:extLst>
          </p:cNvPr>
          <p:cNvSpPr txBox="1">
            <a:spLocks/>
          </p:cNvSpPr>
          <p:nvPr/>
        </p:nvSpPr>
        <p:spPr>
          <a:xfrm>
            <a:off x="548640" y="5538108"/>
            <a:ext cx="7997293" cy="424732"/>
          </a:xfrm>
          <a:prstGeom prst="rect">
            <a:avLst/>
          </a:prstGeom>
        </p:spPr>
        <p:txBody>
          <a:bodyPr vert="horz" lIns="91440" tIns="45720" rIns="91440" bIns="45720" rtlCol="0" anchor="b" anchorCtr="0">
            <a:spAutoFit/>
          </a:bodyPr>
          <a:lstStyle>
            <a:lvl1pPr marL="0" indent="0" algn="l" defTabSz="457200" rtl="0" eaLnBrk="1" latinLnBrk="0" hangingPunct="1">
              <a:lnSpc>
                <a:spcPct val="80000"/>
              </a:lnSpc>
              <a:spcBef>
                <a:spcPts val="0"/>
              </a:spcBef>
              <a:spcAft>
                <a:spcPts val="400"/>
              </a:spcAft>
              <a:buClr>
                <a:schemeClr val="accent1"/>
              </a:buClr>
              <a:buSzPct val="80000"/>
              <a:buFont typeface="Wingdings 3" charset="2"/>
              <a:buNone/>
              <a:defRPr sz="900" i="0" kern="1200">
                <a:solidFill>
                  <a:schemeClr val="bg1"/>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marR="0" lvl="0" indent="0" algn="l" defTabSz="457200" rtl="0" eaLnBrk="1" fontAlgn="auto" latinLnBrk="0" hangingPunct="1">
              <a:lnSpc>
                <a:spcPct val="80000"/>
              </a:lnSpc>
              <a:spcBef>
                <a:spcPts val="0"/>
              </a:spcBef>
              <a:spcAft>
                <a:spcPts val="0"/>
              </a:spcAft>
              <a:buClr>
                <a:srgbClr val="D34817"/>
              </a:buClr>
              <a:buSzPct val="80000"/>
              <a:buFont typeface="Wingdings 3" charset="2"/>
              <a:buNone/>
              <a:tabLst/>
              <a:defRPr/>
            </a:pPr>
            <a:r>
              <a:rPr kumimoji="0" lang="en-US" sz="900" b="0" i="0" u="none" strike="noStrike" kern="1200" cap="none" spc="0" normalizeH="0" baseline="0" noProof="0" dirty="0">
                <a:ln>
                  <a:noFill/>
                </a:ln>
                <a:solidFill>
                  <a:sysClr val="windowText" lastClr="000000"/>
                </a:solidFill>
                <a:effectLst/>
                <a:uLnTx/>
                <a:uFillTx/>
                <a:ea typeface="+mn-ea"/>
                <a:cs typeface="+mn-cs"/>
              </a:rPr>
              <a:t>*Other funds include guaranteed/protected funds, real estate funds, and other funds.</a:t>
            </a:r>
          </a:p>
          <a:p>
            <a:pPr marL="0" marR="0" lvl="0" indent="0" algn="l" defTabSz="457200" rtl="0" eaLnBrk="1" fontAlgn="auto" latinLnBrk="0" hangingPunct="1">
              <a:lnSpc>
                <a:spcPct val="80000"/>
              </a:lnSpc>
              <a:spcBef>
                <a:spcPts val="0"/>
              </a:spcBef>
              <a:spcAft>
                <a:spcPts val="0"/>
              </a:spcAft>
              <a:buClr>
                <a:srgbClr val="D34817"/>
              </a:buClr>
              <a:buSzPct val="80000"/>
              <a:buFont typeface="Wingdings 3" charset="2"/>
              <a:buNone/>
              <a:tabLst/>
              <a:defRPr/>
            </a:pPr>
            <a:r>
              <a:rPr kumimoji="0" lang="en-US" sz="900" b="0" i="0" u="none" strike="noStrike" kern="1200" cap="none" spc="0" normalizeH="0" baseline="0" noProof="0" dirty="0">
                <a:ln>
                  <a:noFill/>
                </a:ln>
                <a:solidFill>
                  <a:sysClr val="windowText" lastClr="000000"/>
                </a:solidFill>
                <a:effectLst/>
                <a:uLnTx/>
                <a:uFillTx/>
                <a:ea typeface="+mn-ea"/>
                <a:cs typeface="+mn-cs"/>
              </a:rPr>
              <a:t>Note: Regulated open-end funds include mutual funds, ETFs, and institutional funds.</a:t>
            </a:r>
          </a:p>
          <a:p>
            <a:pPr marL="0" marR="0" lvl="0" indent="0" algn="l" defTabSz="457200" rtl="0" eaLnBrk="1" fontAlgn="auto" latinLnBrk="0" hangingPunct="1">
              <a:lnSpc>
                <a:spcPct val="80000"/>
              </a:lnSpc>
              <a:spcBef>
                <a:spcPts val="0"/>
              </a:spcBef>
              <a:spcAft>
                <a:spcPts val="0"/>
              </a:spcAft>
              <a:buClr>
                <a:srgbClr val="D34817"/>
              </a:buClr>
              <a:buSzPct val="80000"/>
              <a:buFont typeface="Wingdings 3" charset="2"/>
              <a:buNone/>
              <a:tabLst/>
              <a:defRPr/>
            </a:pPr>
            <a:r>
              <a:rPr kumimoji="0" lang="en-US" sz="900" b="0" i="0" u="none" strike="noStrike" kern="1200" cap="none" spc="0" normalizeH="0" baseline="0" noProof="0" dirty="0">
                <a:ln>
                  <a:noFill/>
                </a:ln>
                <a:solidFill>
                  <a:sysClr val="windowText" lastClr="000000"/>
                </a:solidFill>
                <a:effectLst/>
                <a:uLnTx/>
                <a:uFillTx/>
                <a:ea typeface="+mn-ea"/>
                <a:cs typeface="+mn-cs"/>
              </a:rPr>
              <a:t>Source: International Investment Funds Association</a:t>
            </a:r>
          </a:p>
        </p:txBody>
      </p:sp>
      <p:graphicFrame>
        <p:nvGraphicFramePr>
          <p:cNvPr id="24" name="Content Placeholder 9">
            <a:extLst>
              <a:ext uri="{FF2B5EF4-FFF2-40B4-BE49-F238E27FC236}">
                <a16:creationId xmlns:a16="http://schemas.microsoft.com/office/drawing/2014/main" id="{A90248B2-AB5A-7781-F92C-1E8AE663F2B1}"/>
              </a:ext>
            </a:extLst>
          </p:cNvPr>
          <p:cNvGraphicFramePr>
            <a:graphicFrameLocks/>
          </p:cNvGraphicFramePr>
          <p:nvPr>
            <p:extLst>
              <p:ext uri="{D42A27DB-BD31-4B8C-83A1-F6EECF244321}">
                <p14:modId xmlns:p14="http://schemas.microsoft.com/office/powerpoint/2010/main" val="2618665886"/>
              </p:ext>
            </p:extLst>
          </p:nvPr>
        </p:nvGraphicFramePr>
        <p:xfrm>
          <a:off x="4388644" y="2291956"/>
          <a:ext cx="4121658" cy="2902744"/>
        </p:xfrm>
        <a:graphic>
          <a:graphicData uri="http://schemas.openxmlformats.org/drawingml/2006/chart">
            <c:chart xmlns:c="http://schemas.openxmlformats.org/drawingml/2006/chart" xmlns:r="http://schemas.openxmlformats.org/officeDocument/2006/relationships" r:id="rId4"/>
          </a:graphicData>
        </a:graphic>
      </p:graphicFrame>
      <p:sp>
        <p:nvSpPr>
          <p:cNvPr id="25" name="TextBox 24">
            <a:extLst>
              <a:ext uri="{FF2B5EF4-FFF2-40B4-BE49-F238E27FC236}">
                <a16:creationId xmlns:a16="http://schemas.microsoft.com/office/drawing/2014/main" id="{02F17E2F-A391-AC9D-0AC7-D4137E65239D}"/>
              </a:ext>
            </a:extLst>
          </p:cNvPr>
          <p:cNvSpPr txBox="1"/>
          <p:nvPr/>
        </p:nvSpPr>
        <p:spPr>
          <a:xfrm>
            <a:off x="3171826" y="2609852"/>
            <a:ext cx="1076325" cy="276999"/>
          </a:xfrm>
          <a:prstGeom prst="rect">
            <a:avLst/>
          </a:prstGeom>
          <a:noFill/>
        </p:spPr>
        <p:txBody>
          <a:bodyPr wrap="square" rtlCol="0">
            <a:spAutoFit/>
          </a:bodyPr>
          <a:lstStyle/>
          <a:p>
            <a:pPr defTabSz="457200"/>
            <a:r>
              <a:rPr lang="en-US" sz="1200" dirty="0">
                <a:solidFill>
                  <a:prstClr val="black"/>
                </a:solidFill>
              </a:rPr>
              <a:t>Asia-Pacific</a:t>
            </a:r>
          </a:p>
        </p:txBody>
      </p:sp>
      <p:sp>
        <p:nvSpPr>
          <p:cNvPr id="26" name="TextBox 25">
            <a:extLst>
              <a:ext uri="{FF2B5EF4-FFF2-40B4-BE49-F238E27FC236}">
                <a16:creationId xmlns:a16="http://schemas.microsoft.com/office/drawing/2014/main" id="{71A33CFF-FDDD-DED6-BA2B-5AAF486F77D7}"/>
              </a:ext>
            </a:extLst>
          </p:cNvPr>
          <p:cNvSpPr txBox="1"/>
          <p:nvPr/>
        </p:nvSpPr>
        <p:spPr>
          <a:xfrm>
            <a:off x="3171826" y="3490457"/>
            <a:ext cx="1076325" cy="276999"/>
          </a:xfrm>
          <a:prstGeom prst="rect">
            <a:avLst/>
          </a:prstGeom>
          <a:noFill/>
        </p:spPr>
        <p:txBody>
          <a:bodyPr wrap="square" rtlCol="0">
            <a:spAutoFit/>
          </a:bodyPr>
          <a:lstStyle/>
          <a:p>
            <a:pPr defTabSz="457200"/>
            <a:r>
              <a:rPr lang="en-US" sz="1200" dirty="0">
                <a:solidFill>
                  <a:prstClr val="black"/>
                </a:solidFill>
              </a:rPr>
              <a:t>Europe</a:t>
            </a:r>
          </a:p>
        </p:txBody>
      </p:sp>
      <p:sp>
        <p:nvSpPr>
          <p:cNvPr id="27" name="TextBox 26">
            <a:extLst>
              <a:ext uri="{FF2B5EF4-FFF2-40B4-BE49-F238E27FC236}">
                <a16:creationId xmlns:a16="http://schemas.microsoft.com/office/drawing/2014/main" id="{4EE12770-D2D0-33CE-42F2-09902B659C08}"/>
              </a:ext>
            </a:extLst>
          </p:cNvPr>
          <p:cNvSpPr txBox="1"/>
          <p:nvPr/>
        </p:nvSpPr>
        <p:spPr>
          <a:xfrm>
            <a:off x="3171826" y="4076894"/>
            <a:ext cx="1223676" cy="276999"/>
          </a:xfrm>
          <a:prstGeom prst="rect">
            <a:avLst/>
          </a:prstGeom>
          <a:noFill/>
        </p:spPr>
        <p:txBody>
          <a:bodyPr wrap="square" rtlCol="0">
            <a:spAutoFit/>
          </a:bodyPr>
          <a:lstStyle/>
          <a:p>
            <a:pPr defTabSz="457200"/>
            <a:r>
              <a:rPr lang="en-US" sz="1200" dirty="0">
                <a:solidFill>
                  <a:prstClr val="black"/>
                </a:solidFill>
              </a:rPr>
              <a:t>United States</a:t>
            </a:r>
          </a:p>
        </p:txBody>
      </p:sp>
      <p:sp>
        <p:nvSpPr>
          <p:cNvPr id="28" name="TextBox 27">
            <a:extLst>
              <a:ext uri="{FF2B5EF4-FFF2-40B4-BE49-F238E27FC236}">
                <a16:creationId xmlns:a16="http://schemas.microsoft.com/office/drawing/2014/main" id="{F8F225AA-3B21-B818-8E4B-1C113B37E578}"/>
              </a:ext>
            </a:extLst>
          </p:cNvPr>
          <p:cNvSpPr txBox="1"/>
          <p:nvPr/>
        </p:nvSpPr>
        <p:spPr>
          <a:xfrm>
            <a:off x="3171828" y="4461940"/>
            <a:ext cx="1400172" cy="276999"/>
          </a:xfrm>
          <a:prstGeom prst="rect">
            <a:avLst/>
          </a:prstGeom>
          <a:noFill/>
        </p:spPr>
        <p:txBody>
          <a:bodyPr wrap="square" rtlCol="0">
            <a:spAutoFit/>
          </a:bodyPr>
          <a:lstStyle/>
          <a:p>
            <a:pPr defTabSz="457200"/>
            <a:r>
              <a:rPr lang="en-US" sz="1200" dirty="0">
                <a:solidFill>
                  <a:prstClr val="black"/>
                </a:solidFill>
              </a:rPr>
              <a:t>Rest of the world</a:t>
            </a:r>
          </a:p>
        </p:txBody>
      </p:sp>
      <p:sp>
        <p:nvSpPr>
          <p:cNvPr id="29" name="TextBox 28">
            <a:extLst>
              <a:ext uri="{FF2B5EF4-FFF2-40B4-BE49-F238E27FC236}">
                <a16:creationId xmlns:a16="http://schemas.microsoft.com/office/drawing/2014/main" id="{269184BF-B7AF-FE76-6224-4428EC443C45}"/>
              </a:ext>
            </a:extLst>
          </p:cNvPr>
          <p:cNvSpPr txBox="1"/>
          <p:nvPr/>
        </p:nvSpPr>
        <p:spPr>
          <a:xfrm>
            <a:off x="7281580" y="2316542"/>
            <a:ext cx="1307021" cy="276999"/>
          </a:xfrm>
          <a:prstGeom prst="rect">
            <a:avLst/>
          </a:prstGeom>
          <a:noFill/>
        </p:spPr>
        <p:txBody>
          <a:bodyPr wrap="square" rtlCol="0">
            <a:spAutoFit/>
          </a:bodyPr>
          <a:lstStyle/>
          <a:p>
            <a:pPr defTabSz="457200"/>
            <a:r>
              <a:rPr lang="en-US" sz="1200" dirty="0">
                <a:solidFill>
                  <a:prstClr val="black"/>
                </a:solidFill>
              </a:rPr>
              <a:t>Money market</a:t>
            </a:r>
          </a:p>
        </p:txBody>
      </p:sp>
      <p:sp>
        <p:nvSpPr>
          <p:cNvPr id="30" name="TextBox 29">
            <a:extLst>
              <a:ext uri="{FF2B5EF4-FFF2-40B4-BE49-F238E27FC236}">
                <a16:creationId xmlns:a16="http://schemas.microsoft.com/office/drawing/2014/main" id="{EC0713F3-7B09-4099-B6C0-55AF674C0152}"/>
              </a:ext>
            </a:extLst>
          </p:cNvPr>
          <p:cNvSpPr txBox="1"/>
          <p:nvPr/>
        </p:nvSpPr>
        <p:spPr>
          <a:xfrm>
            <a:off x="7281580" y="2587214"/>
            <a:ext cx="1307021" cy="276999"/>
          </a:xfrm>
          <a:prstGeom prst="rect">
            <a:avLst/>
          </a:prstGeom>
          <a:noFill/>
        </p:spPr>
        <p:txBody>
          <a:bodyPr wrap="square" rtlCol="0">
            <a:spAutoFit/>
          </a:bodyPr>
          <a:lstStyle/>
          <a:p>
            <a:pPr defTabSz="457200"/>
            <a:r>
              <a:rPr lang="en-US" sz="1200" dirty="0">
                <a:solidFill>
                  <a:prstClr val="black"/>
                </a:solidFill>
              </a:rPr>
              <a:t>Other*</a:t>
            </a:r>
          </a:p>
        </p:txBody>
      </p:sp>
      <p:sp>
        <p:nvSpPr>
          <p:cNvPr id="31" name="TextBox 30">
            <a:extLst>
              <a:ext uri="{FF2B5EF4-FFF2-40B4-BE49-F238E27FC236}">
                <a16:creationId xmlns:a16="http://schemas.microsoft.com/office/drawing/2014/main" id="{C02B08A9-D376-5B31-729F-812F741EEC37}"/>
              </a:ext>
            </a:extLst>
          </p:cNvPr>
          <p:cNvSpPr txBox="1"/>
          <p:nvPr/>
        </p:nvSpPr>
        <p:spPr>
          <a:xfrm>
            <a:off x="7281580" y="3074143"/>
            <a:ext cx="1307021" cy="276999"/>
          </a:xfrm>
          <a:prstGeom prst="rect">
            <a:avLst/>
          </a:prstGeom>
          <a:noFill/>
        </p:spPr>
        <p:txBody>
          <a:bodyPr wrap="square" rtlCol="0">
            <a:spAutoFit/>
          </a:bodyPr>
          <a:lstStyle/>
          <a:p>
            <a:pPr defTabSz="457200"/>
            <a:r>
              <a:rPr lang="en-US" sz="1200" dirty="0">
                <a:solidFill>
                  <a:prstClr val="black"/>
                </a:solidFill>
              </a:rPr>
              <a:t>Bond</a:t>
            </a:r>
          </a:p>
        </p:txBody>
      </p:sp>
      <p:sp>
        <p:nvSpPr>
          <p:cNvPr id="32" name="TextBox 31">
            <a:extLst>
              <a:ext uri="{FF2B5EF4-FFF2-40B4-BE49-F238E27FC236}">
                <a16:creationId xmlns:a16="http://schemas.microsoft.com/office/drawing/2014/main" id="{98659A7A-6D75-901F-C93A-D31E6A20B4CC}"/>
              </a:ext>
            </a:extLst>
          </p:cNvPr>
          <p:cNvSpPr txBox="1"/>
          <p:nvPr/>
        </p:nvSpPr>
        <p:spPr>
          <a:xfrm>
            <a:off x="7281580" y="3556192"/>
            <a:ext cx="1369215" cy="276999"/>
          </a:xfrm>
          <a:prstGeom prst="rect">
            <a:avLst/>
          </a:prstGeom>
          <a:noFill/>
        </p:spPr>
        <p:txBody>
          <a:bodyPr wrap="square" rtlCol="0">
            <a:spAutoFit/>
          </a:bodyPr>
          <a:lstStyle/>
          <a:p>
            <a:pPr defTabSz="457200"/>
            <a:r>
              <a:rPr lang="en-US" sz="1200" dirty="0">
                <a:solidFill>
                  <a:prstClr val="black"/>
                </a:solidFill>
              </a:rPr>
              <a:t>Balanced / Mixed</a:t>
            </a:r>
          </a:p>
        </p:txBody>
      </p:sp>
      <p:sp>
        <p:nvSpPr>
          <p:cNvPr id="33" name="TextBox 32">
            <a:extLst>
              <a:ext uri="{FF2B5EF4-FFF2-40B4-BE49-F238E27FC236}">
                <a16:creationId xmlns:a16="http://schemas.microsoft.com/office/drawing/2014/main" id="{3DFC8CBA-27AC-2181-D835-E26C450567A4}"/>
              </a:ext>
            </a:extLst>
          </p:cNvPr>
          <p:cNvSpPr txBox="1"/>
          <p:nvPr/>
        </p:nvSpPr>
        <p:spPr>
          <a:xfrm>
            <a:off x="7281580" y="4271991"/>
            <a:ext cx="1307021" cy="276999"/>
          </a:xfrm>
          <a:prstGeom prst="rect">
            <a:avLst/>
          </a:prstGeom>
          <a:noFill/>
        </p:spPr>
        <p:txBody>
          <a:bodyPr wrap="square" rtlCol="0">
            <a:spAutoFit/>
          </a:bodyPr>
          <a:lstStyle/>
          <a:p>
            <a:pPr defTabSz="457200"/>
            <a:r>
              <a:rPr lang="en-US" sz="1200" dirty="0">
                <a:solidFill>
                  <a:prstClr val="black"/>
                </a:solidFill>
              </a:rPr>
              <a:t>Equity</a:t>
            </a:r>
          </a:p>
        </p:txBody>
      </p:sp>
      <p:sp>
        <p:nvSpPr>
          <p:cNvPr id="34" name="TextBox 33">
            <a:extLst>
              <a:ext uri="{FF2B5EF4-FFF2-40B4-BE49-F238E27FC236}">
                <a16:creationId xmlns:a16="http://schemas.microsoft.com/office/drawing/2014/main" id="{1F77706A-FF76-A805-E1DC-2A79E03EE5BD}"/>
              </a:ext>
            </a:extLst>
          </p:cNvPr>
          <p:cNvSpPr txBox="1"/>
          <p:nvPr/>
        </p:nvSpPr>
        <p:spPr>
          <a:xfrm>
            <a:off x="548640" y="5187183"/>
            <a:ext cx="7996428" cy="276999"/>
          </a:xfrm>
          <a:prstGeom prst="rect">
            <a:avLst/>
          </a:prstGeom>
          <a:noFill/>
        </p:spPr>
        <p:txBody>
          <a:bodyPr wrap="square" rtlCol="0">
            <a:spAutoFit/>
          </a:bodyPr>
          <a:lstStyle/>
          <a:p>
            <a:pPr algn="ctr" defTabSz="457200"/>
            <a:r>
              <a:rPr lang="en-US" sz="1200" b="1" dirty="0">
                <a:solidFill>
                  <a:prstClr val="black"/>
                </a:solidFill>
              </a:rPr>
              <a:t>Number of worldwide regulated open-end funds: 138,874</a:t>
            </a:r>
          </a:p>
        </p:txBody>
      </p:sp>
    </p:spTree>
    <p:extLst>
      <p:ext uri="{BB962C8B-B14F-4D97-AF65-F5344CB8AC3E}">
        <p14:creationId xmlns:p14="http://schemas.microsoft.com/office/powerpoint/2010/main" val="40688466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F84FFAE4-3E9F-2A65-957D-A97284E48D63}"/>
              </a:ext>
            </a:extLst>
          </p:cNvPr>
          <p:cNvSpPr>
            <a:spLocks noGrp="1"/>
          </p:cNvSpPr>
          <p:nvPr>
            <p:ph type="dt" sz="half" idx="10"/>
          </p:nvPr>
        </p:nvSpPr>
        <p:spPr/>
        <p:txBody>
          <a:bodyPr/>
          <a:lstStyle/>
          <a:p>
            <a:fld id="{A55092EB-D5DE-4DEB-82C3-6FAD5F4CB18A}" type="datetime4">
              <a:rPr lang="en-US" smtClean="0"/>
              <a:t>September 20, 2023</a:t>
            </a:fld>
            <a:endParaRPr lang="en-US" dirty="0"/>
          </a:p>
        </p:txBody>
      </p:sp>
      <p:sp>
        <p:nvSpPr>
          <p:cNvPr id="4" name="Footer Placeholder 3">
            <a:extLst>
              <a:ext uri="{FF2B5EF4-FFF2-40B4-BE49-F238E27FC236}">
                <a16:creationId xmlns:a16="http://schemas.microsoft.com/office/drawing/2014/main" id="{BB88FC57-E520-C89A-61A2-BDF58CBB9913}"/>
              </a:ext>
            </a:extLst>
          </p:cNvPr>
          <p:cNvSpPr>
            <a:spLocks noGrp="1"/>
          </p:cNvSpPr>
          <p:nvPr>
            <p:ph type="ftr" sz="quarter" idx="11"/>
          </p:nvPr>
        </p:nvSpPr>
        <p:spPr/>
        <p:txBody>
          <a:bodyPr/>
          <a:lstStyle/>
          <a:p>
            <a:r>
              <a:rPr lang="en-US"/>
              <a:t>Developments in the Regulation of Financial Products</a:t>
            </a:r>
            <a:endParaRPr lang="en-US" dirty="0"/>
          </a:p>
        </p:txBody>
      </p:sp>
      <p:sp>
        <p:nvSpPr>
          <p:cNvPr id="5" name="Slide Number Placeholder 4">
            <a:extLst>
              <a:ext uri="{FF2B5EF4-FFF2-40B4-BE49-F238E27FC236}">
                <a16:creationId xmlns:a16="http://schemas.microsoft.com/office/drawing/2014/main" id="{32F1E3A3-3DEF-5D43-55AA-CD48EA551CAC}"/>
              </a:ext>
            </a:extLst>
          </p:cNvPr>
          <p:cNvSpPr>
            <a:spLocks noGrp="1"/>
          </p:cNvSpPr>
          <p:nvPr>
            <p:ph type="sldNum" sz="quarter" idx="12"/>
          </p:nvPr>
        </p:nvSpPr>
        <p:spPr/>
        <p:txBody>
          <a:bodyPr/>
          <a:lstStyle/>
          <a:p>
            <a:fld id="{47333891-D5E7-4C7B-BF1D-E855E53CB5A8}" type="slidenum">
              <a:rPr lang="en-US" smtClean="0"/>
              <a:t>6</a:t>
            </a:fld>
            <a:endParaRPr lang="en-US" dirty="0"/>
          </a:p>
        </p:txBody>
      </p:sp>
      <p:sp>
        <p:nvSpPr>
          <p:cNvPr id="6" name="Title 5">
            <a:extLst>
              <a:ext uri="{FF2B5EF4-FFF2-40B4-BE49-F238E27FC236}">
                <a16:creationId xmlns:a16="http://schemas.microsoft.com/office/drawing/2014/main" id="{01E9FCBF-6654-1844-263D-5326020D0ADF}"/>
              </a:ext>
            </a:extLst>
          </p:cNvPr>
          <p:cNvSpPr>
            <a:spLocks noGrp="1"/>
          </p:cNvSpPr>
          <p:nvPr>
            <p:ph type="title"/>
          </p:nvPr>
        </p:nvSpPr>
        <p:spPr/>
        <p:txBody>
          <a:bodyPr/>
          <a:lstStyle/>
          <a:p>
            <a:r>
              <a:rPr lang="en-US" dirty="0"/>
              <a:t>Total Net Assets of Worldwide</a:t>
            </a:r>
            <a:br>
              <a:rPr lang="en-US" dirty="0"/>
            </a:br>
            <a:r>
              <a:rPr lang="en-US" dirty="0"/>
              <a:t>Regulated Open-End Funds</a:t>
            </a:r>
          </a:p>
        </p:txBody>
      </p:sp>
      <p:graphicFrame>
        <p:nvGraphicFramePr>
          <p:cNvPr id="10" name="Content Placeholder 8">
            <a:extLst>
              <a:ext uri="{FF2B5EF4-FFF2-40B4-BE49-F238E27FC236}">
                <a16:creationId xmlns:a16="http://schemas.microsoft.com/office/drawing/2014/main" id="{B9F2DA6B-9C13-7550-D71C-6F6B0822430F}"/>
              </a:ext>
            </a:extLst>
          </p:cNvPr>
          <p:cNvGraphicFramePr>
            <a:graphicFrameLocks/>
          </p:cNvGraphicFramePr>
          <p:nvPr>
            <p:extLst>
              <p:ext uri="{D42A27DB-BD31-4B8C-83A1-F6EECF244321}">
                <p14:modId xmlns:p14="http://schemas.microsoft.com/office/powerpoint/2010/main" val="3727225339"/>
              </p:ext>
            </p:extLst>
          </p:nvPr>
        </p:nvGraphicFramePr>
        <p:xfrm>
          <a:off x="308343" y="1976871"/>
          <a:ext cx="8777783" cy="3692281"/>
        </p:xfrm>
        <a:graphic>
          <a:graphicData uri="http://schemas.openxmlformats.org/drawingml/2006/chart">
            <c:chart xmlns:c="http://schemas.openxmlformats.org/drawingml/2006/chart" xmlns:r="http://schemas.openxmlformats.org/officeDocument/2006/relationships" r:id="rId3"/>
          </a:graphicData>
        </a:graphic>
      </p:graphicFrame>
      <p:sp>
        <p:nvSpPr>
          <p:cNvPr id="11" name="Content Placeholder 6">
            <a:extLst>
              <a:ext uri="{FF2B5EF4-FFF2-40B4-BE49-F238E27FC236}">
                <a16:creationId xmlns:a16="http://schemas.microsoft.com/office/drawing/2014/main" id="{1C220578-C68C-0786-5B1C-733BF1E67612}"/>
              </a:ext>
            </a:extLst>
          </p:cNvPr>
          <p:cNvSpPr txBox="1">
            <a:spLocks/>
          </p:cNvSpPr>
          <p:nvPr/>
        </p:nvSpPr>
        <p:spPr>
          <a:xfrm>
            <a:off x="609599" y="1530226"/>
            <a:ext cx="8001000" cy="364332"/>
          </a:xfrm>
          <a:prstGeom prst="rect">
            <a:avLst/>
          </a:prstGeom>
        </p:spPr>
        <p:txBody>
          <a:bodyPr vert="horz" lIns="91440" tIns="45720" rIns="91440" bIns="45720" rtlCol="0">
            <a:normAutofit/>
          </a:bodyPr>
          <a:lstStyle>
            <a:lvl1pPr marL="0" indent="0" algn="l" defTabSz="457200" rtl="0" eaLnBrk="1" latinLnBrk="0" hangingPunct="1">
              <a:lnSpc>
                <a:spcPct val="80000"/>
              </a:lnSpc>
              <a:spcBef>
                <a:spcPts val="0"/>
              </a:spcBef>
              <a:spcAft>
                <a:spcPts val="0"/>
              </a:spcAft>
              <a:buClr>
                <a:schemeClr val="accent1"/>
              </a:buClr>
              <a:buSzPct val="80000"/>
              <a:buFont typeface="Wingdings 3" charset="2"/>
              <a:buNone/>
              <a:defRPr sz="1300" i="1" kern="1200" baseline="0">
                <a:solidFill>
                  <a:schemeClr val="bg1"/>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marR="0" lvl="0" indent="0" algn="l" defTabSz="457200" rtl="0" eaLnBrk="1" fontAlgn="auto" latinLnBrk="0" hangingPunct="1">
              <a:lnSpc>
                <a:spcPct val="80000"/>
              </a:lnSpc>
              <a:spcBef>
                <a:spcPts val="0"/>
              </a:spcBef>
              <a:spcAft>
                <a:spcPts val="0"/>
              </a:spcAft>
              <a:buClr>
                <a:srgbClr val="D34817"/>
              </a:buClr>
              <a:buSzPct val="80000"/>
              <a:buFont typeface="Wingdings 3" charset="2"/>
              <a:buNone/>
              <a:tabLst/>
              <a:defRPr/>
            </a:pPr>
            <a:r>
              <a:rPr kumimoji="0" lang="en-US" sz="1100" b="0" i="0" u="none" strike="noStrike" kern="1200" cap="none" spc="0" normalizeH="0" baseline="0" noProof="0" dirty="0">
                <a:ln>
                  <a:noFill/>
                </a:ln>
                <a:solidFill>
                  <a:sysClr val="windowText" lastClr="000000"/>
                </a:solidFill>
                <a:effectLst/>
                <a:uLnTx/>
                <a:uFillTx/>
                <a:ea typeface="+mn-ea"/>
                <a:cs typeface="+mn-cs"/>
              </a:rPr>
              <a:t>Trillions of US dollars by region, year-end</a:t>
            </a:r>
          </a:p>
        </p:txBody>
      </p:sp>
      <p:sp>
        <p:nvSpPr>
          <p:cNvPr id="12" name="Text Placeholder 7">
            <a:extLst>
              <a:ext uri="{FF2B5EF4-FFF2-40B4-BE49-F238E27FC236}">
                <a16:creationId xmlns:a16="http://schemas.microsoft.com/office/drawing/2014/main" id="{A70BF0D9-D520-1A86-B910-22755D7647C7}"/>
              </a:ext>
            </a:extLst>
          </p:cNvPr>
          <p:cNvSpPr txBox="1">
            <a:spLocks/>
          </p:cNvSpPr>
          <p:nvPr/>
        </p:nvSpPr>
        <p:spPr>
          <a:xfrm>
            <a:off x="502767" y="5751465"/>
            <a:ext cx="7997293" cy="424732"/>
          </a:xfrm>
          <a:prstGeom prst="rect">
            <a:avLst/>
          </a:prstGeom>
        </p:spPr>
        <p:txBody>
          <a:bodyPr vert="horz" lIns="91440" tIns="45720" rIns="91440" bIns="45720" rtlCol="0" anchor="b" anchorCtr="0">
            <a:spAutoFit/>
          </a:bodyPr>
          <a:lstStyle>
            <a:lvl1pPr marL="0" indent="0" algn="l" defTabSz="457200" rtl="0" eaLnBrk="1" latinLnBrk="0" hangingPunct="1">
              <a:lnSpc>
                <a:spcPct val="80000"/>
              </a:lnSpc>
              <a:spcBef>
                <a:spcPts val="0"/>
              </a:spcBef>
              <a:spcAft>
                <a:spcPts val="400"/>
              </a:spcAft>
              <a:buClr>
                <a:schemeClr val="accent1"/>
              </a:buClr>
              <a:buSzPct val="80000"/>
              <a:buFont typeface="Wingdings 3" charset="2"/>
              <a:buNone/>
              <a:defRPr sz="900" i="0" kern="1200">
                <a:solidFill>
                  <a:schemeClr val="bg1"/>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marR="0" lvl="0" indent="0" algn="l" defTabSz="457200" rtl="0" eaLnBrk="1" fontAlgn="auto" latinLnBrk="0" hangingPunct="1">
              <a:lnSpc>
                <a:spcPct val="80000"/>
              </a:lnSpc>
              <a:spcBef>
                <a:spcPts val="0"/>
              </a:spcBef>
              <a:spcAft>
                <a:spcPts val="0"/>
              </a:spcAft>
              <a:buClr>
                <a:srgbClr val="D34817"/>
              </a:buClr>
              <a:buSzPct val="80000"/>
              <a:buFont typeface="Wingdings 3" charset="2"/>
              <a:buNone/>
              <a:tabLst/>
              <a:defRPr/>
            </a:pPr>
            <a:r>
              <a:rPr kumimoji="0" lang="en-US" sz="900" b="0" i="0" u="none" strike="noStrike" kern="1200" cap="none" spc="0" normalizeH="0" baseline="0" noProof="0" dirty="0">
                <a:ln>
                  <a:noFill/>
                </a:ln>
                <a:solidFill>
                  <a:sysClr val="windowText" lastClr="000000"/>
                </a:solidFill>
                <a:effectLst/>
                <a:uLnTx/>
                <a:uFillTx/>
                <a:ea typeface="+mn-ea"/>
                <a:cs typeface="+mn-cs"/>
              </a:rPr>
              <a:t>*Data are as of Q2 of 2023.</a:t>
            </a:r>
          </a:p>
          <a:p>
            <a:pPr marL="0" marR="0" lvl="0" indent="0" algn="l" defTabSz="457200" rtl="0" eaLnBrk="1" fontAlgn="auto" latinLnBrk="0" hangingPunct="1">
              <a:lnSpc>
                <a:spcPct val="80000"/>
              </a:lnSpc>
              <a:spcBef>
                <a:spcPts val="0"/>
              </a:spcBef>
              <a:spcAft>
                <a:spcPts val="0"/>
              </a:spcAft>
              <a:buClr>
                <a:srgbClr val="D34817"/>
              </a:buClr>
              <a:buSzPct val="80000"/>
              <a:buFont typeface="Wingdings 3" charset="2"/>
              <a:buNone/>
              <a:tabLst/>
              <a:defRPr/>
            </a:pPr>
            <a:r>
              <a:rPr kumimoji="0" lang="en-US" sz="900" b="0" i="0" u="none" strike="noStrike" kern="1200" cap="none" spc="0" normalizeH="0" baseline="0" noProof="0" dirty="0">
                <a:ln>
                  <a:noFill/>
                </a:ln>
                <a:solidFill>
                  <a:sysClr val="windowText" lastClr="000000"/>
                </a:solidFill>
                <a:effectLst/>
                <a:uLnTx/>
                <a:uFillTx/>
                <a:ea typeface="+mn-ea"/>
                <a:cs typeface="+mn-cs"/>
              </a:rPr>
              <a:t>Note: Regulated open-end funds include mutual funds, ETFs, and institutional funds. Components may not add to the total because of rounding.</a:t>
            </a:r>
            <a:br>
              <a:rPr kumimoji="0" lang="en-US" sz="900" b="0" i="0" u="none" strike="noStrike" kern="1200" cap="none" spc="0" normalizeH="0" baseline="0" noProof="0" dirty="0">
                <a:ln>
                  <a:noFill/>
                </a:ln>
                <a:solidFill>
                  <a:sysClr val="windowText" lastClr="000000"/>
                </a:solidFill>
                <a:effectLst/>
                <a:uLnTx/>
                <a:uFillTx/>
                <a:ea typeface="+mn-ea"/>
                <a:cs typeface="+mn-cs"/>
              </a:rPr>
            </a:br>
            <a:r>
              <a:rPr kumimoji="0" lang="en-US" sz="900" b="0" i="0" u="none" strike="noStrike" kern="1200" cap="none" spc="0" normalizeH="0" baseline="0" noProof="0" dirty="0">
                <a:ln>
                  <a:noFill/>
                </a:ln>
                <a:solidFill>
                  <a:sysClr val="windowText" lastClr="000000"/>
                </a:solidFill>
                <a:effectLst/>
                <a:uLnTx/>
                <a:uFillTx/>
                <a:ea typeface="+mn-ea"/>
                <a:cs typeface="+mn-cs"/>
              </a:rPr>
              <a:t>Source: International Investment Funds Association</a:t>
            </a:r>
          </a:p>
        </p:txBody>
      </p:sp>
    </p:spTree>
    <p:extLst>
      <p:ext uri="{BB962C8B-B14F-4D97-AF65-F5344CB8AC3E}">
        <p14:creationId xmlns:p14="http://schemas.microsoft.com/office/powerpoint/2010/main" val="4539864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0ECCCC9-161A-3AC7-9D00-919DA0AC3148}"/>
              </a:ext>
            </a:extLst>
          </p:cNvPr>
          <p:cNvSpPr>
            <a:spLocks noGrp="1"/>
          </p:cNvSpPr>
          <p:nvPr>
            <p:ph type="dt" sz="half" idx="10"/>
          </p:nvPr>
        </p:nvSpPr>
        <p:spPr/>
        <p:txBody>
          <a:bodyPr/>
          <a:lstStyle/>
          <a:p>
            <a:fld id="{A55092EB-D5DE-4DEB-82C3-6FAD5F4CB18A}" type="datetime4">
              <a:rPr lang="en-US" smtClean="0"/>
              <a:t>September 20, 2023</a:t>
            </a:fld>
            <a:endParaRPr lang="en-US" dirty="0"/>
          </a:p>
        </p:txBody>
      </p:sp>
      <p:sp>
        <p:nvSpPr>
          <p:cNvPr id="4" name="Footer Placeholder 3">
            <a:extLst>
              <a:ext uri="{FF2B5EF4-FFF2-40B4-BE49-F238E27FC236}">
                <a16:creationId xmlns:a16="http://schemas.microsoft.com/office/drawing/2014/main" id="{08E36F6D-84DD-4233-0072-C71E08CFB62A}"/>
              </a:ext>
            </a:extLst>
          </p:cNvPr>
          <p:cNvSpPr>
            <a:spLocks noGrp="1"/>
          </p:cNvSpPr>
          <p:nvPr>
            <p:ph type="ftr" sz="quarter" idx="11"/>
          </p:nvPr>
        </p:nvSpPr>
        <p:spPr/>
        <p:txBody>
          <a:bodyPr/>
          <a:lstStyle/>
          <a:p>
            <a:r>
              <a:rPr lang="en-US"/>
              <a:t>Developments in the Regulation of Financial Products</a:t>
            </a:r>
            <a:endParaRPr lang="en-US" dirty="0"/>
          </a:p>
        </p:txBody>
      </p:sp>
      <p:sp>
        <p:nvSpPr>
          <p:cNvPr id="5" name="Slide Number Placeholder 4">
            <a:extLst>
              <a:ext uri="{FF2B5EF4-FFF2-40B4-BE49-F238E27FC236}">
                <a16:creationId xmlns:a16="http://schemas.microsoft.com/office/drawing/2014/main" id="{BA81F107-7643-3205-5C51-88C9D61C56BE}"/>
              </a:ext>
            </a:extLst>
          </p:cNvPr>
          <p:cNvSpPr>
            <a:spLocks noGrp="1"/>
          </p:cNvSpPr>
          <p:nvPr>
            <p:ph type="sldNum" sz="quarter" idx="12"/>
          </p:nvPr>
        </p:nvSpPr>
        <p:spPr/>
        <p:txBody>
          <a:bodyPr/>
          <a:lstStyle/>
          <a:p>
            <a:fld id="{47333891-D5E7-4C7B-BF1D-E855E53CB5A8}" type="slidenum">
              <a:rPr lang="en-US" smtClean="0"/>
              <a:t>7</a:t>
            </a:fld>
            <a:endParaRPr lang="en-US" dirty="0"/>
          </a:p>
        </p:txBody>
      </p:sp>
      <p:sp>
        <p:nvSpPr>
          <p:cNvPr id="6" name="Title 5">
            <a:extLst>
              <a:ext uri="{FF2B5EF4-FFF2-40B4-BE49-F238E27FC236}">
                <a16:creationId xmlns:a16="http://schemas.microsoft.com/office/drawing/2014/main" id="{282E44EB-6B76-5B9E-8C16-ECC520F44D4C}"/>
              </a:ext>
            </a:extLst>
          </p:cNvPr>
          <p:cNvSpPr>
            <a:spLocks noGrp="1"/>
          </p:cNvSpPr>
          <p:nvPr>
            <p:ph type="title"/>
          </p:nvPr>
        </p:nvSpPr>
        <p:spPr/>
        <p:txBody>
          <a:bodyPr/>
          <a:lstStyle/>
          <a:p>
            <a:r>
              <a:rPr lang="en-US" dirty="0"/>
              <a:t>Cross-Border Funds Represent </a:t>
            </a:r>
            <a:br>
              <a:rPr lang="en-US" dirty="0"/>
            </a:br>
            <a:r>
              <a:rPr lang="en-US" dirty="0"/>
              <a:t>Nearly Two-Thirds of Total UCITS Net Assets</a:t>
            </a:r>
          </a:p>
        </p:txBody>
      </p:sp>
      <p:graphicFrame>
        <p:nvGraphicFramePr>
          <p:cNvPr id="14" name="Content Placeholder 8">
            <a:extLst>
              <a:ext uri="{FF2B5EF4-FFF2-40B4-BE49-F238E27FC236}">
                <a16:creationId xmlns:a16="http://schemas.microsoft.com/office/drawing/2014/main" id="{F2DDACF1-3A37-817E-D725-AD1F83A47AAB}"/>
              </a:ext>
            </a:extLst>
          </p:cNvPr>
          <p:cNvGraphicFramePr>
            <a:graphicFrameLocks/>
          </p:cNvGraphicFramePr>
          <p:nvPr>
            <p:extLst>
              <p:ext uri="{D42A27DB-BD31-4B8C-83A1-F6EECF244321}">
                <p14:modId xmlns:p14="http://schemas.microsoft.com/office/powerpoint/2010/main" val="938788487"/>
              </p:ext>
            </p:extLst>
          </p:nvPr>
        </p:nvGraphicFramePr>
        <p:xfrm>
          <a:off x="548642" y="2346715"/>
          <a:ext cx="5118389" cy="2518262"/>
        </p:xfrm>
        <a:graphic>
          <a:graphicData uri="http://schemas.openxmlformats.org/drawingml/2006/chart">
            <c:chart xmlns:c="http://schemas.openxmlformats.org/drawingml/2006/chart" xmlns:r="http://schemas.openxmlformats.org/officeDocument/2006/relationships" r:id="rId3"/>
          </a:graphicData>
        </a:graphic>
      </p:graphicFrame>
      <p:sp>
        <p:nvSpPr>
          <p:cNvPr id="15" name="Content Placeholder 6">
            <a:extLst>
              <a:ext uri="{FF2B5EF4-FFF2-40B4-BE49-F238E27FC236}">
                <a16:creationId xmlns:a16="http://schemas.microsoft.com/office/drawing/2014/main" id="{1684679C-6CDF-C5A1-14D5-73043686739B}"/>
              </a:ext>
            </a:extLst>
          </p:cNvPr>
          <p:cNvSpPr txBox="1">
            <a:spLocks/>
          </p:cNvSpPr>
          <p:nvPr/>
        </p:nvSpPr>
        <p:spPr>
          <a:xfrm>
            <a:off x="548640" y="1543814"/>
            <a:ext cx="8001000" cy="198209"/>
          </a:xfrm>
          <a:prstGeom prst="rect">
            <a:avLst/>
          </a:prstGeom>
        </p:spPr>
        <p:txBody>
          <a:bodyPr vert="horz" lIns="91440" tIns="45720" rIns="91440" bIns="45720" rtlCol="0">
            <a:noAutofit/>
          </a:bodyPr>
          <a:lstStyle>
            <a:lvl1pPr marL="0" indent="0" algn="l" defTabSz="457200" rtl="0" eaLnBrk="1" latinLnBrk="0" hangingPunct="1">
              <a:lnSpc>
                <a:spcPct val="80000"/>
              </a:lnSpc>
              <a:spcBef>
                <a:spcPts val="0"/>
              </a:spcBef>
              <a:spcAft>
                <a:spcPts val="0"/>
              </a:spcAft>
              <a:buClr>
                <a:schemeClr val="accent1"/>
              </a:buClr>
              <a:buSzPct val="80000"/>
              <a:buFont typeface="Wingdings 3" charset="2"/>
              <a:buNone/>
              <a:defRPr sz="1300" i="1" kern="1200" baseline="0">
                <a:solidFill>
                  <a:schemeClr val="bg1"/>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marR="0" lvl="0" indent="0" algn="l" defTabSz="457200" rtl="0" eaLnBrk="1" fontAlgn="auto" latinLnBrk="0" hangingPunct="1">
              <a:lnSpc>
                <a:spcPct val="80000"/>
              </a:lnSpc>
              <a:spcBef>
                <a:spcPts val="0"/>
              </a:spcBef>
              <a:spcAft>
                <a:spcPts val="0"/>
              </a:spcAft>
              <a:buClr>
                <a:srgbClr val="D34817"/>
              </a:buClr>
              <a:buSzPct val="80000"/>
              <a:buFont typeface="Wingdings 3" charset="2"/>
              <a:buNone/>
              <a:tabLst/>
              <a:defRPr/>
            </a:pPr>
            <a:r>
              <a:rPr kumimoji="0" lang="en-US" sz="1100" b="0" i="0" u="none" strike="noStrike" kern="1200" cap="none" spc="0" normalizeH="0" baseline="0" noProof="0" dirty="0">
                <a:ln>
                  <a:noFill/>
                </a:ln>
                <a:solidFill>
                  <a:sysClr val="windowText" lastClr="000000"/>
                </a:solidFill>
                <a:effectLst/>
                <a:uLnTx/>
                <a:uFillTx/>
                <a:ea typeface="+mn-ea"/>
                <a:cs typeface="+mn-cs"/>
              </a:rPr>
              <a:t>Total UCITS net assets in trillions of euros, year-end</a:t>
            </a:r>
          </a:p>
        </p:txBody>
      </p:sp>
      <p:sp>
        <p:nvSpPr>
          <p:cNvPr id="16" name="Text Placeholder 7">
            <a:extLst>
              <a:ext uri="{FF2B5EF4-FFF2-40B4-BE49-F238E27FC236}">
                <a16:creationId xmlns:a16="http://schemas.microsoft.com/office/drawing/2014/main" id="{1C0A1471-C43E-DC09-7FD3-006668E78E4B}"/>
              </a:ext>
            </a:extLst>
          </p:cNvPr>
          <p:cNvSpPr txBox="1">
            <a:spLocks/>
          </p:cNvSpPr>
          <p:nvPr/>
        </p:nvSpPr>
        <p:spPr>
          <a:xfrm>
            <a:off x="548642" y="5170539"/>
            <a:ext cx="7997293" cy="867930"/>
          </a:xfrm>
          <a:prstGeom prst="rect">
            <a:avLst/>
          </a:prstGeom>
        </p:spPr>
        <p:txBody>
          <a:bodyPr vert="horz" lIns="91440" tIns="45720" rIns="91440" bIns="45720" rtlCol="0" anchor="b" anchorCtr="0">
            <a:spAutoFit/>
          </a:bodyPr>
          <a:lstStyle>
            <a:lvl1pPr marL="0" indent="0" algn="l" defTabSz="457200" rtl="0" eaLnBrk="1" latinLnBrk="0" hangingPunct="1">
              <a:lnSpc>
                <a:spcPct val="80000"/>
              </a:lnSpc>
              <a:spcBef>
                <a:spcPts val="0"/>
              </a:spcBef>
              <a:spcAft>
                <a:spcPts val="400"/>
              </a:spcAft>
              <a:buClr>
                <a:schemeClr val="accent1"/>
              </a:buClr>
              <a:buSzPct val="80000"/>
              <a:buFont typeface="Wingdings 3" charset="2"/>
              <a:buNone/>
              <a:defRPr sz="900" i="0" kern="1200">
                <a:solidFill>
                  <a:schemeClr val="bg1"/>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marR="0" lvl="0" indent="0" algn="l" defTabSz="457200" rtl="0" eaLnBrk="1" fontAlgn="auto" latinLnBrk="0" hangingPunct="1">
              <a:lnSpc>
                <a:spcPct val="80000"/>
              </a:lnSpc>
              <a:spcBef>
                <a:spcPts val="0"/>
              </a:spcBef>
              <a:spcAft>
                <a:spcPts val="0"/>
              </a:spcAft>
              <a:buClr>
                <a:srgbClr val="D34817"/>
              </a:buClr>
              <a:buSzPct val="80000"/>
              <a:buFont typeface="Wingdings 3" charset="2"/>
              <a:buNone/>
              <a:tabLst/>
              <a:defRPr/>
            </a:pPr>
            <a:r>
              <a:rPr kumimoji="0" lang="en-US" sz="900" b="0" i="0" u="none" strike="noStrike" kern="1200" cap="none" spc="0" normalizeH="0" baseline="30000" noProof="0" dirty="0">
                <a:ln>
                  <a:noFill/>
                </a:ln>
                <a:solidFill>
                  <a:sysClr val="windowText" lastClr="000000"/>
                </a:solidFill>
                <a:effectLst/>
                <a:uLnTx/>
                <a:uFillTx/>
                <a:ea typeface="+mn-ea"/>
                <a:cs typeface="+mn-cs"/>
              </a:rPr>
              <a:t>1</a:t>
            </a:r>
            <a:r>
              <a:rPr kumimoji="0" lang="en-US" sz="900" b="0" i="0" u="none" strike="noStrike" kern="1200" cap="none" spc="0" normalizeH="0" baseline="0" noProof="0" dirty="0">
                <a:ln>
                  <a:noFill/>
                </a:ln>
                <a:solidFill>
                  <a:sysClr val="windowText" lastClr="000000"/>
                </a:solidFill>
                <a:effectLst/>
                <a:uLnTx/>
                <a:uFillTx/>
                <a:ea typeface="+mn-ea"/>
                <a:cs typeface="+mn-cs"/>
              </a:rPr>
              <a:t>Single country funds include funds registered and available for sale in one country. Single country funds also include round-trip funds—funds domiciled in one country but primarily intended for sale in a different country.</a:t>
            </a:r>
            <a:br>
              <a:rPr kumimoji="0" lang="en-US" sz="900" b="0" i="0" u="none" strike="noStrike" kern="1200" cap="none" spc="0" normalizeH="0" baseline="0" noProof="0" dirty="0">
                <a:ln>
                  <a:noFill/>
                </a:ln>
                <a:solidFill>
                  <a:sysClr val="windowText" lastClr="000000"/>
                </a:solidFill>
                <a:effectLst/>
                <a:uLnTx/>
                <a:uFillTx/>
                <a:ea typeface="+mn-ea"/>
                <a:cs typeface="+mn-cs"/>
              </a:rPr>
            </a:br>
            <a:r>
              <a:rPr kumimoji="0" lang="en-US" sz="900" b="0" i="0" u="none" strike="noStrike" kern="1200" cap="none" spc="0" normalizeH="0" baseline="30000" noProof="0" dirty="0">
                <a:ln>
                  <a:noFill/>
                </a:ln>
                <a:solidFill>
                  <a:sysClr val="windowText" lastClr="000000"/>
                </a:solidFill>
                <a:effectLst/>
                <a:uLnTx/>
                <a:uFillTx/>
                <a:ea typeface="+mn-ea"/>
                <a:cs typeface="+mn-cs"/>
              </a:rPr>
              <a:t>2</a:t>
            </a:r>
            <a:r>
              <a:rPr kumimoji="0" lang="en-US" sz="900" b="0" i="0" u="none" strike="noStrike" kern="1200" cap="none" spc="0" normalizeH="0" baseline="0" noProof="0" dirty="0">
                <a:ln>
                  <a:noFill/>
                </a:ln>
                <a:solidFill>
                  <a:sysClr val="windowText" lastClr="000000"/>
                </a:solidFill>
                <a:effectLst/>
                <a:uLnTx/>
                <a:uFillTx/>
                <a:ea typeface="+mn-ea"/>
                <a:cs typeface="+mn-cs"/>
              </a:rPr>
              <a:t>Cross-border funds are defined as funds registered and available for sale in three or more countries.</a:t>
            </a:r>
            <a:br>
              <a:rPr kumimoji="0" lang="en-US" sz="900" b="0" i="0" u="none" strike="noStrike" kern="1200" cap="none" spc="0" normalizeH="0" baseline="0" noProof="0" dirty="0">
                <a:ln>
                  <a:noFill/>
                </a:ln>
                <a:solidFill>
                  <a:sysClr val="windowText" lastClr="000000"/>
                </a:solidFill>
                <a:effectLst/>
                <a:uLnTx/>
                <a:uFillTx/>
                <a:ea typeface="+mn-ea"/>
                <a:cs typeface="+mn-cs"/>
              </a:rPr>
            </a:br>
            <a:r>
              <a:rPr kumimoji="0" lang="en-US" sz="900" b="0" i="0" u="none" strike="noStrike" kern="1200" cap="none" spc="0" normalizeH="0" baseline="30000" noProof="0" dirty="0">
                <a:ln>
                  <a:noFill/>
                </a:ln>
                <a:solidFill>
                  <a:sysClr val="windowText" lastClr="000000"/>
                </a:solidFill>
                <a:effectLst/>
                <a:uLnTx/>
                <a:uFillTx/>
                <a:ea typeface="+mn-ea"/>
                <a:cs typeface="+mn-cs"/>
              </a:rPr>
              <a:t>3</a:t>
            </a:r>
            <a:r>
              <a:rPr kumimoji="0" lang="en-US" sz="900" b="0" i="1" u="none" strike="noStrike" kern="1200" cap="none" spc="0" normalizeH="0" baseline="0" noProof="0" dirty="0">
                <a:ln>
                  <a:noFill/>
                </a:ln>
                <a:solidFill>
                  <a:sysClr val="windowText" lastClr="000000"/>
                </a:solidFill>
                <a:effectLst/>
                <a:uLnTx/>
                <a:uFillTx/>
                <a:ea typeface="+mn-ea"/>
                <a:cs typeface="+mn-cs"/>
              </a:rPr>
              <a:t>Other</a:t>
            </a:r>
            <a:r>
              <a:rPr kumimoji="0" lang="en-US" sz="900" b="0" i="0" u="none" strike="noStrike" kern="1200" cap="none" spc="0" normalizeH="0" baseline="0" noProof="0" dirty="0">
                <a:ln>
                  <a:noFill/>
                </a:ln>
                <a:solidFill>
                  <a:sysClr val="windowText" lastClr="000000"/>
                </a:solidFill>
                <a:effectLst/>
                <a:uLnTx/>
                <a:uFillTx/>
                <a:ea typeface="+mn-ea"/>
                <a:cs typeface="+mn-cs"/>
              </a:rPr>
              <a:t> includes Sweden, Belgium, Austria, the Netherlands, Finland, Denmark, Malta, Slovenia, Estonia, Latvia, Lithuania, and Spain.</a:t>
            </a:r>
          </a:p>
          <a:p>
            <a:pPr marL="0" marR="0" lvl="0" indent="0" algn="l" defTabSz="457200" rtl="0" eaLnBrk="1" fontAlgn="auto" latinLnBrk="0" hangingPunct="1">
              <a:lnSpc>
                <a:spcPct val="80000"/>
              </a:lnSpc>
              <a:spcBef>
                <a:spcPts val="0"/>
              </a:spcBef>
              <a:spcAft>
                <a:spcPts val="0"/>
              </a:spcAft>
              <a:buClr>
                <a:srgbClr val="D34817"/>
              </a:buClr>
              <a:buSzPct val="80000"/>
              <a:buFont typeface="Wingdings 3" charset="2"/>
              <a:buNone/>
              <a:tabLst/>
              <a:defRPr/>
            </a:pPr>
            <a:r>
              <a:rPr kumimoji="0" lang="en-US" sz="900" b="0" i="0" u="none" strike="noStrike" kern="1200" cap="none" spc="0" normalizeH="0" baseline="0" noProof="0" dirty="0">
                <a:ln>
                  <a:noFill/>
                </a:ln>
                <a:solidFill>
                  <a:sysClr val="windowText" lastClr="000000"/>
                </a:solidFill>
                <a:effectLst/>
                <a:uLnTx/>
                <a:uFillTx/>
                <a:ea typeface="+mn-ea"/>
                <a:cs typeface="+mn-cs"/>
              </a:rPr>
              <a:t>Note: Data include UCITS domiciled in the United Kingdom and the Netherlands (representing 12 percent of net assets at year-end 2022). Data also include exchange-traded funds.</a:t>
            </a:r>
            <a:br>
              <a:rPr kumimoji="0" lang="en-US" sz="900" b="0" i="0" u="none" strike="noStrike" kern="1200" cap="none" spc="0" normalizeH="0" baseline="0" noProof="0" dirty="0">
                <a:ln>
                  <a:noFill/>
                </a:ln>
                <a:solidFill>
                  <a:sysClr val="windowText" lastClr="000000"/>
                </a:solidFill>
                <a:effectLst/>
                <a:uLnTx/>
                <a:uFillTx/>
                <a:ea typeface="+mn-ea"/>
                <a:cs typeface="+mn-cs"/>
              </a:rPr>
            </a:br>
            <a:r>
              <a:rPr kumimoji="0" lang="en-US" sz="900" b="0" i="0" u="none" strike="noStrike" kern="1200" cap="none" spc="0" normalizeH="0" baseline="0" noProof="0" dirty="0">
                <a:ln>
                  <a:noFill/>
                </a:ln>
                <a:solidFill>
                  <a:sysClr val="windowText" lastClr="000000"/>
                </a:solidFill>
                <a:effectLst/>
                <a:uLnTx/>
                <a:uFillTx/>
                <a:ea typeface="+mn-ea"/>
                <a:cs typeface="+mn-cs"/>
              </a:rPr>
              <a:t>Source: Investment Company Institute tabulations of Morningstar Direct data</a:t>
            </a:r>
          </a:p>
        </p:txBody>
      </p:sp>
      <p:graphicFrame>
        <p:nvGraphicFramePr>
          <p:cNvPr id="17" name="Chart 16">
            <a:extLst>
              <a:ext uri="{FF2B5EF4-FFF2-40B4-BE49-F238E27FC236}">
                <a16:creationId xmlns:a16="http://schemas.microsoft.com/office/drawing/2014/main" id="{B54F410C-2095-703C-803A-CA01289A125E}"/>
              </a:ext>
            </a:extLst>
          </p:cNvPr>
          <p:cNvGraphicFramePr>
            <a:graphicFrameLocks/>
          </p:cNvGraphicFramePr>
          <p:nvPr>
            <p:extLst>
              <p:ext uri="{D42A27DB-BD31-4B8C-83A1-F6EECF244321}">
                <p14:modId xmlns:p14="http://schemas.microsoft.com/office/powerpoint/2010/main" val="2421360915"/>
              </p:ext>
            </p:extLst>
          </p:nvPr>
        </p:nvGraphicFramePr>
        <p:xfrm>
          <a:off x="5601882" y="1969235"/>
          <a:ext cx="3146531" cy="2543175"/>
        </p:xfrm>
        <a:graphic>
          <a:graphicData uri="http://schemas.openxmlformats.org/drawingml/2006/chart">
            <c:chart xmlns:c="http://schemas.openxmlformats.org/drawingml/2006/chart" xmlns:r="http://schemas.openxmlformats.org/officeDocument/2006/relationships" r:id="rId4"/>
          </a:graphicData>
        </a:graphic>
      </p:graphicFrame>
      <p:cxnSp>
        <p:nvCxnSpPr>
          <p:cNvPr id="18" name="Straight Connector 17">
            <a:extLst>
              <a:ext uri="{FF2B5EF4-FFF2-40B4-BE49-F238E27FC236}">
                <a16:creationId xmlns:a16="http://schemas.microsoft.com/office/drawing/2014/main" id="{53B9E5AC-516F-B535-2F1A-E8F09EC133E8}"/>
              </a:ext>
            </a:extLst>
          </p:cNvPr>
          <p:cNvCxnSpPr>
            <a:cxnSpLocks/>
          </p:cNvCxnSpPr>
          <p:nvPr/>
        </p:nvCxnSpPr>
        <p:spPr>
          <a:xfrm flipV="1">
            <a:off x="5178392" y="4146435"/>
            <a:ext cx="1689336" cy="353624"/>
          </a:xfrm>
          <a:prstGeom prst="line">
            <a:avLst/>
          </a:prstGeom>
          <a:noFill/>
          <a:ln w="12700" cap="rnd" cmpd="sng" algn="ctr">
            <a:solidFill>
              <a:sysClr val="windowText" lastClr="000000"/>
            </a:solidFill>
            <a:prstDash val="lgDash"/>
          </a:ln>
          <a:effectLst/>
        </p:spPr>
      </p:cxnSp>
      <p:cxnSp>
        <p:nvCxnSpPr>
          <p:cNvPr id="19" name="Straight Connector 18">
            <a:extLst>
              <a:ext uri="{FF2B5EF4-FFF2-40B4-BE49-F238E27FC236}">
                <a16:creationId xmlns:a16="http://schemas.microsoft.com/office/drawing/2014/main" id="{3BC20AB4-3849-DEB9-3071-92479B56C84E}"/>
              </a:ext>
            </a:extLst>
          </p:cNvPr>
          <p:cNvCxnSpPr>
            <a:cxnSpLocks/>
          </p:cNvCxnSpPr>
          <p:nvPr/>
        </p:nvCxnSpPr>
        <p:spPr>
          <a:xfrm flipV="1">
            <a:off x="5178395" y="2619234"/>
            <a:ext cx="1138102" cy="809768"/>
          </a:xfrm>
          <a:prstGeom prst="line">
            <a:avLst/>
          </a:prstGeom>
          <a:noFill/>
          <a:ln w="12700" cap="rnd" cmpd="sng" algn="ctr">
            <a:solidFill>
              <a:sysClr val="windowText" lastClr="000000"/>
            </a:solidFill>
            <a:prstDash val="lgDash"/>
          </a:ln>
          <a:effectLst/>
        </p:spPr>
      </p:cxnSp>
      <p:sp>
        <p:nvSpPr>
          <p:cNvPr id="20" name="TextBox 19">
            <a:extLst>
              <a:ext uri="{FF2B5EF4-FFF2-40B4-BE49-F238E27FC236}">
                <a16:creationId xmlns:a16="http://schemas.microsoft.com/office/drawing/2014/main" id="{048C7235-CFB1-0919-E926-BDC377D17697}"/>
              </a:ext>
            </a:extLst>
          </p:cNvPr>
          <p:cNvSpPr txBox="1"/>
          <p:nvPr/>
        </p:nvSpPr>
        <p:spPr>
          <a:xfrm>
            <a:off x="5514978" y="4516260"/>
            <a:ext cx="3030958" cy="415498"/>
          </a:xfrm>
          <a:prstGeom prst="rect">
            <a:avLst/>
          </a:prstGeom>
          <a:noFill/>
        </p:spPr>
        <p:txBody>
          <a:bodyPr wrap="square" rtlCol="0">
            <a:spAutoFit/>
          </a:bodyPr>
          <a:lstStyle/>
          <a:p>
            <a:pPr algn="ctr" defTabSz="457200"/>
            <a:r>
              <a:rPr lang="en-US" sz="1050" b="1" dirty="0">
                <a:solidFill>
                  <a:prstClr val="black"/>
                </a:solidFill>
                <a:cs typeface="Times New Roman" panose="02020603050405020304" pitchFamily="18" charset="0"/>
              </a:rPr>
              <a:t>Percentage of total cross-border fund</a:t>
            </a:r>
            <a:br>
              <a:rPr lang="en-US" sz="1050" b="1" dirty="0">
                <a:solidFill>
                  <a:prstClr val="black"/>
                </a:solidFill>
                <a:cs typeface="Times New Roman" panose="02020603050405020304" pitchFamily="18" charset="0"/>
              </a:rPr>
            </a:br>
            <a:r>
              <a:rPr lang="en-US" sz="1050" b="1" dirty="0">
                <a:solidFill>
                  <a:prstClr val="black"/>
                </a:solidFill>
                <a:cs typeface="Times New Roman" panose="02020603050405020304" pitchFamily="18" charset="0"/>
              </a:rPr>
              <a:t> net assets in 2022 by domicile</a:t>
            </a:r>
          </a:p>
        </p:txBody>
      </p:sp>
    </p:spTree>
    <p:extLst>
      <p:ext uri="{BB962C8B-B14F-4D97-AF65-F5344CB8AC3E}">
        <p14:creationId xmlns:p14="http://schemas.microsoft.com/office/powerpoint/2010/main" val="1011428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7" name="Content Placeholder 2"/>
          <p:cNvSpPr>
            <a:spLocks noGrp="1"/>
          </p:cNvSpPr>
          <p:nvPr>
            <p:ph idx="1"/>
          </p:nvPr>
        </p:nvSpPr>
        <p:spPr>
          <a:xfrm>
            <a:off x="609598" y="1358386"/>
            <a:ext cx="7783631" cy="4141227"/>
          </a:xfrm>
        </p:spPr>
        <p:txBody>
          <a:bodyPr>
            <a:normAutofit/>
          </a:bodyPr>
          <a:lstStyle/>
          <a:p>
            <a:r>
              <a:rPr lang="en-US" dirty="0"/>
              <a:t>The term UCITS refers to an “undertaking for collective investment in transferable securities” that is authorized in a European Union (“EU”) jurisdiction (</a:t>
            </a:r>
            <a:r>
              <a:rPr lang="en-US" i="1" dirty="0"/>
              <a:t>e.g</a:t>
            </a:r>
            <a:r>
              <a:rPr lang="en-US" dirty="0"/>
              <a:t>., Ireland or Luxembourg) under EU Directive 2009/65/EC.</a:t>
            </a:r>
          </a:p>
          <a:p>
            <a:r>
              <a:rPr lang="en-US" dirty="0"/>
              <a:t>A UCITS shall be an undertaking:</a:t>
            </a:r>
          </a:p>
          <a:p>
            <a:pPr lvl="1"/>
            <a:r>
              <a:rPr lang="en-US" dirty="0"/>
              <a:t>the sole object of which is the collective investment in transferable securities and/or in other liquid assets … of capital raised from the public and which operates on the principle of risk spreading; and </a:t>
            </a:r>
          </a:p>
          <a:p>
            <a:pPr lvl="1"/>
            <a:r>
              <a:rPr lang="en-US" dirty="0"/>
              <a:t>the units of which are, at the request of holders, re-purchased or redeemed, directly or indirectly, out of those undertakings assets.</a:t>
            </a:r>
          </a:p>
          <a:p>
            <a:endParaRPr lang="en-US" dirty="0"/>
          </a:p>
        </p:txBody>
      </p:sp>
      <p:sp>
        <p:nvSpPr>
          <p:cNvPr id="12" name="Date Placeholder 11">
            <a:extLst>
              <a:ext uri="{FF2B5EF4-FFF2-40B4-BE49-F238E27FC236}">
                <a16:creationId xmlns:a16="http://schemas.microsoft.com/office/drawing/2014/main" id="{4C0B9390-3A38-D500-ECAE-E3D1A66D6506}"/>
              </a:ext>
            </a:extLst>
          </p:cNvPr>
          <p:cNvSpPr>
            <a:spLocks noGrp="1"/>
          </p:cNvSpPr>
          <p:nvPr>
            <p:ph type="dt" sz="half" idx="10"/>
          </p:nvPr>
        </p:nvSpPr>
        <p:spPr>
          <a:xfrm>
            <a:off x="5405258" y="6258510"/>
            <a:ext cx="2194560" cy="365125"/>
          </a:xfrm>
        </p:spPr>
        <p:txBody>
          <a:bodyPr/>
          <a:lstStyle/>
          <a:p>
            <a:fld id="{09CB2260-9008-4DE7-B296-B42C2D5F0842}" type="datetime4">
              <a:rPr lang="en-US" smtClean="0"/>
              <a:pPr/>
              <a:t>September 20, 2023</a:t>
            </a:fld>
            <a:endParaRPr lang="en-US" dirty="0"/>
          </a:p>
        </p:txBody>
      </p:sp>
      <p:sp>
        <p:nvSpPr>
          <p:cNvPr id="11" name="Footer Placeholder 10">
            <a:extLst>
              <a:ext uri="{FF2B5EF4-FFF2-40B4-BE49-F238E27FC236}">
                <a16:creationId xmlns:a16="http://schemas.microsoft.com/office/drawing/2014/main" id="{B3AC6319-F4C7-B323-0F37-714C1DE38719}"/>
              </a:ext>
            </a:extLst>
          </p:cNvPr>
          <p:cNvSpPr>
            <a:spLocks noGrp="1"/>
          </p:cNvSpPr>
          <p:nvPr>
            <p:ph type="ftr" sz="quarter" idx="11"/>
          </p:nvPr>
        </p:nvSpPr>
        <p:spPr>
          <a:xfrm>
            <a:off x="609599" y="6248883"/>
            <a:ext cx="4622973" cy="365125"/>
          </a:xfrm>
        </p:spPr>
        <p:txBody>
          <a:bodyPr/>
          <a:lstStyle/>
          <a:p>
            <a:r>
              <a:rPr lang="en-US"/>
              <a:t>Developments in the Regulation of Financial Products</a:t>
            </a:r>
            <a:endParaRPr lang="en-US" dirty="0"/>
          </a:p>
        </p:txBody>
      </p:sp>
      <p:sp>
        <p:nvSpPr>
          <p:cNvPr id="16388" name="Slide Number Placeholder 4"/>
          <p:cNvSpPr>
            <a:spLocks noGrp="1"/>
          </p:cNvSpPr>
          <p:nvPr>
            <p:ph type="sldNum" sz="quarter" idx="12"/>
          </p:nvPr>
        </p:nvSpPr>
        <p:spPr>
          <a:xfrm>
            <a:off x="7880591" y="6258510"/>
            <a:ext cx="512638" cy="365125"/>
          </a:xfrm>
        </p:spPr>
        <p:txBody>
          <a:bodyPr>
            <a:normAutofit/>
          </a:bodyPr>
          <a:lstStyle/>
          <a:p>
            <a:fld id="{264DDA4D-8CBD-494F-BD13-AE3E296FE704}" type="slidenum">
              <a:rPr lang="en-US" smtClean="0"/>
              <a:pPr/>
              <a:t>8</a:t>
            </a:fld>
            <a:endParaRPr lang="en-US"/>
          </a:p>
        </p:txBody>
      </p:sp>
      <p:sp>
        <p:nvSpPr>
          <p:cNvPr id="16386" name="Title 1"/>
          <p:cNvSpPr>
            <a:spLocks noGrp="1"/>
          </p:cNvSpPr>
          <p:nvPr>
            <p:ph type="title"/>
          </p:nvPr>
        </p:nvSpPr>
        <p:spPr>
          <a:xfrm>
            <a:off x="609599" y="395595"/>
            <a:ext cx="7783630" cy="1320800"/>
          </a:xfrm>
        </p:spPr>
        <p:txBody>
          <a:bodyPr>
            <a:normAutofit/>
          </a:bodyPr>
          <a:lstStyle/>
          <a:p>
            <a:r>
              <a:rPr lang="en-US" dirty="0"/>
              <a:t>Introduction</a:t>
            </a:r>
          </a:p>
        </p:txBody>
      </p:sp>
    </p:spTree>
    <p:extLst>
      <p:ext uri="{BB962C8B-B14F-4D97-AF65-F5344CB8AC3E}">
        <p14:creationId xmlns:p14="http://schemas.microsoft.com/office/powerpoint/2010/main" val="1143386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1" name="Content Placeholder 2"/>
          <p:cNvSpPr>
            <a:spLocks noGrp="1"/>
          </p:cNvSpPr>
          <p:nvPr>
            <p:ph idx="1"/>
          </p:nvPr>
        </p:nvSpPr>
        <p:spPr>
          <a:xfrm>
            <a:off x="680184" y="1358386"/>
            <a:ext cx="7783631" cy="4141227"/>
          </a:xfrm>
        </p:spPr>
        <p:txBody>
          <a:bodyPr>
            <a:normAutofit/>
          </a:bodyPr>
          <a:lstStyle/>
          <a:p>
            <a:r>
              <a:rPr lang="en-US" dirty="0"/>
              <a:t>Original UCITS directive (“UCITS I”) was implemented by the EU in 1985 to create a European “passport” for investment funds.</a:t>
            </a:r>
          </a:p>
          <a:p>
            <a:r>
              <a:rPr lang="en-US" dirty="0"/>
              <a:t>The goal of UCITS I was to allow funds authorized in one Member State to be sold in another without further authorization, thereby creating a single market.</a:t>
            </a:r>
          </a:p>
          <a:p>
            <a:r>
              <a:rPr lang="en-US" dirty="0"/>
              <a:t>UCITS Directive fostered the goal of the European Union’s “</a:t>
            </a:r>
            <a:r>
              <a:rPr lang="en-US" i="1" dirty="0"/>
              <a:t>four freedoms</a:t>
            </a:r>
            <a:r>
              <a:rPr lang="en-US" dirty="0"/>
              <a:t>” – namely, the free movement of persons, services, goods and capital .</a:t>
            </a:r>
          </a:p>
          <a:p>
            <a:r>
              <a:rPr lang="en-US" dirty="0"/>
              <a:t>Expectation of UCITS I was that a single market for investment funds would be created that operated efficiently and promoted the free movement of capital among EU Member States.</a:t>
            </a:r>
          </a:p>
        </p:txBody>
      </p:sp>
      <p:sp>
        <p:nvSpPr>
          <p:cNvPr id="16" name="Date Placeholder 15">
            <a:extLst>
              <a:ext uri="{FF2B5EF4-FFF2-40B4-BE49-F238E27FC236}">
                <a16:creationId xmlns:a16="http://schemas.microsoft.com/office/drawing/2014/main" id="{8622A73C-EEC5-8AF2-74E6-FACD103FC57A}"/>
              </a:ext>
            </a:extLst>
          </p:cNvPr>
          <p:cNvSpPr>
            <a:spLocks noGrp="1"/>
          </p:cNvSpPr>
          <p:nvPr>
            <p:ph type="dt" sz="half" idx="10"/>
          </p:nvPr>
        </p:nvSpPr>
        <p:spPr/>
        <p:txBody>
          <a:bodyPr/>
          <a:lstStyle/>
          <a:p>
            <a:fld id="{5E5A091D-D0D0-42C0-A21F-A9A1B212AF90}" type="datetime4">
              <a:rPr lang="en-US" smtClean="0"/>
              <a:t>September 20, 2023</a:t>
            </a:fld>
            <a:endParaRPr lang="en-US" dirty="0"/>
          </a:p>
        </p:txBody>
      </p:sp>
      <p:sp>
        <p:nvSpPr>
          <p:cNvPr id="11" name="Footer Placeholder 10">
            <a:extLst>
              <a:ext uri="{FF2B5EF4-FFF2-40B4-BE49-F238E27FC236}">
                <a16:creationId xmlns:a16="http://schemas.microsoft.com/office/drawing/2014/main" id="{66A51AA7-76C2-0DA4-43A4-D7FDBE86BFB4}"/>
              </a:ext>
            </a:extLst>
          </p:cNvPr>
          <p:cNvSpPr>
            <a:spLocks noGrp="1"/>
          </p:cNvSpPr>
          <p:nvPr>
            <p:ph type="ftr" sz="quarter" idx="11"/>
          </p:nvPr>
        </p:nvSpPr>
        <p:spPr/>
        <p:txBody>
          <a:bodyPr/>
          <a:lstStyle/>
          <a:p>
            <a:r>
              <a:rPr lang="en-US"/>
              <a:t>Developments in the Regulation of Financial Products</a:t>
            </a:r>
            <a:endParaRPr lang="en-US" dirty="0"/>
          </a:p>
        </p:txBody>
      </p:sp>
      <p:sp>
        <p:nvSpPr>
          <p:cNvPr id="17412" name="Slide Number Placeholder 4"/>
          <p:cNvSpPr>
            <a:spLocks noGrp="1"/>
          </p:cNvSpPr>
          <p:nvPr>
            <p:ph type="sldNum" sz="quarter" idx="12"/>
          </p:nvPr>
        </p:nvSpPr>
        <p:spPr/>
        <p:txBody>
          <a:bodyPr>
            <a:normAutofit/>
          </a:bodyPr>
          <a:lstStyle/>
          <a:p>
            <a:fld id="{33CFCAB1-2E00-4C92-B2E9-F398AC57325E}" type="slidenum">
              <a:rPr lang="en-US" smtClean="0"/>
              <a:pPr/>
              <a:t>9</a:t>
            </a:fld>
            <a:endParaRPr lang="en-US" dirty="0"/>
          </a:p>
        </p:txBody>
      </p:sp>
      <p:sp>
        <p:nvSpPr>
          <p:cNvPr id="17410" name="Title 1"/>
          <p:cNvSpPr>
            <a:spLocks noGrp="1"/>
          </p:cNvSpPr>
          <p:nvPr>
            <p:ph type="title"/>
          </p:nvPr>
        </p:nvSpPr>
        <p:spPr/>
        <p:txBody>
          <a:bodyPr>
            <a:normAutofit/>
          </a:bodyPr>
          <a:lstStyle/>
          <a:p>
            <a:r>
              <a:rPr lang="en-US" dirty="0"/>
              <a:t>Introduction</a:t>
            </a:r>
          </a:p>
        </p:txBody>
      </p:sp>
    </p:spTree>
  </p:cSld>
  <p:clrMapOvr>
    <a:masterClrMapping/>
  </p:clrMapOvr>
</p:sld>
</file>

<file path=ppt/theme/theme1.xml><?xml version="1.0" encoding="utf-8"?>
<a:theme xmlns:a="http://schemas.openxmlformats.org/drawingml/2006/main" name="Facet">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Override>
</file>

<file path=ppt/theme/themeOverride2.xml><?xml version="1.0" encoding="utf-8"?>
<a:themeOverride xmlns:a="http://schemas.openxmlformats.org/drawingml/2006/main">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Override>
</file>

<file path=ppt/theme/themeOverride3.xml><?xml version="1.0" encoding="utf-8"?>
<a:themeOverride xmlns:a="http://schemas.openxmlformats.org/drawingml/2006/main">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Override>
</file>

<file path=ppt/theme/themeOverride4.xml><?xml version="1.0" encoding="utf-8"?>
<a:themeOverride xmlns:a="http://schemas.openxmlformats.org/drawingml/2006/main">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Override>
</file>

<file path=ppt/theme/themeOverride5.xml><?xml version="1.0" encoding="utf-8"?>
<a:themeOverride xmlns:a="http://schemas.openxmlformats.org/drawingml/2006/main">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Override>
</file>

<file path=ppt/theme/themeOverride6.xml><?xml version="1.0" encoding="utf-8"?>
<a:themeOverride xmlns:a="http://schemas.openxmlformats.org/drawingml/2006/main">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Override>
</file>

<file path=docProps/app.xml><?xml version="1.0" encoding="utf-8"?>
<Properties xmlns="http://schemas.openxmlformats.org/officeDocument/2006/extended-properties" xmlns:vt="http://schemas.openxmlformats.org/officeDocument/2006/docPropsVTypes">
  <Template>blank</Template>
  <TotalTime>582</TotalTime>
  <Words>4047</Words>
  <Application>Microsoft Office PowerPoint</Application>
  <PresentationFormat>On-screen Show (4:3)</PresentationFormat>
  <Paragraphs>503</Paragraphs>
  <Slides>43</Slides>
  <Notes>34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43</vt:i4>
      </vt:variant>
    </vt:vector>
  </HeadingPairs>
  <TitlesOfParts>
    <vt:vector size="49" baseType="lpstr">
      <vt:lpstr>Arial</vt:lpstr>
      <vt:lpstr>Calibri</vt:lpstr>
      <vt:lpstr>Trebuchet MS</vt:lpstr>
      <vt:lpstr>Webdings</vt:lpstr>
      <vt:lpstr>Wingdings 3</vt:lpstr>
      <vt:lpstr>Facet</vt:lpstr>
      <vt:lpstr>Developments in the Regulation of Financial Products</vt:lpstr>
      <vt:lpstr>Agenda</vt:lpstr>
      <vt:lpstr>Introduction</vt:lpstr>
      <vt:lpstr>Worldwide Regulated Funds Held 26 Percent of Worldwide Equity and Debt Markets</vt:lpstr>
      <vt:lpstr>Number of Worldwide Regulated Open-End Funds</vt:lpstr>
      <vt:lpstr>Total Net Assets of Worldwide Regulated Open-End Funds</vt:lpstr>
      <vt:lpstr>Cross-Border Funds Represent  Nearly Two-Thirds of Total UCITS Net Assets</vt:lpstr>
      <vt:lpstr>Introduction</vt:lpstr>
      <vt:lpstr>Introduction</vt:lpstr>
      <vt:lpstr>Introduction</vt:lpstr>
      <vt:lpstr>Structuring – The Basics</vt:lpstr>
      <vt:lpstr>Structuring the Basic: UCITS</vt:lpstr>
      <vt:lpstr>Choice of Domicile</vt:lpstr>
      <vt:lpstr>Choice of Domicile</vt:lpstr>
      <vt:lpstr>Structuring – The Basics</vt:lpstr>
      <vt:lpstr>Structuring – The Basics</vt:lpstr>
      <vt:lpstr>Structuring – The Basics</vt:lpstr>
      <vt:lpstr>Structuring – The Basics</vt:lpstr>
      <vt:lpstr>Structuring – The Basics</vt:lpstr>
      <vt:lpstr>Structuring – The Basics</vt:lpstr>
      <vt:lpstr>Structuring – The Basics</vt:lpstr>
      <vt:lpstr>Structuring – The Basics</vt:lpstr>
      <vt:lpstr>Restrictions that Apply to Managing a UCITS</vt:lpstr>
      <vt:lpstr>Restrictions that Apply to Managing a UCITS</vt:lpstr>
      <vt:lpstr>Restrictions that Apply to Managing a UCITS</vt:lpstr>
      <vt:lpstr>Restrictions that Apply to Managing a UCITS</vt:lpstr>
      <vt:lpstr>Restrictions that Apply to Managing a UCITS</vt:lpstr>
      <vt:lpstr>Restrictions that Apply to Managing a UCITS</vt:lpstr>
      <vt:lpstr>Use of Financial Derivatives</vt:lpstr>
      <vt:lpstr>UCITS Distribution</vt:lpstr>
      <vt:lpstr>UCITS Distribution</vt:lpstr>
      <vt:lpstr>UCITS Distribution </vt:lpstr>
      <vt:lpstr>UCITS Distribution</vt:lpstr>
      <vt:lpstr>UCITS Distribution</vt:lpstr>
      <vt:lpstr>UCITS Distribution</vt:lpstr>
      <vt:lpstr>UCITS Distribution</vt:lpstr>
      <vt:lpstr>Regulatory Developments</vt:lpstr>
      <vt:lpstr>Regulatory Developments</vt:lpstr>
      <vt:lpstr>Regulatory Developments</vt:lpstr>
      <vt:lpstr>Regulatory Developments</vt:lpstr>
      <vt:lpstr>Regulatory Developments</vt:lpstr>
      <vt:lpstr>Regulatory Developments   Delegation of portfolio and risk management </vt:lpstr>
      <vt:lpstr>PowerPoint Presentation</vt:lpstr>
    </vt:vector>
  </TitlesOfParts>
  <Company>Dechert LLP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Ellen Wagner</dc:creator>
  <cp:lastModifiedBy>Tyeryar, Emma</cp:lastModifiedBy>
  <cp:revision>24</cp:revision>
  <cp:lastPrinted>2019-08-07T18:49:27Z</cp:lastPrinted>
  <dcterms:created xsi:type="dcterms:W3CDTF">2014-10-24T18:39:26Z</dcterms:created>
  <dcterms:modified xsi:type="dcterms:W3CDTF">2023-09-20T15:54:28Z</dcterms:modified>
</cp:coreProperties>
</file>